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diagrams/layout1.xml" ContentType="application/vnd.openxmlformats-officedocument.drawingml.diagramLayout+xml"/>
  <Override PartName="/ppt/slideLayouts/slideLayout2.xml" ContentType="application/vnd.openxmlformats-officedocument.presentationml.slideLayout+xml"/>
  <Override PartName="/ppt/diagrams/drawing1.xml" ContentType="application/vnd.openxmlformats-officedocument.drawingml.diagramDrawing+xml"/>
  <Override PartName="/ppt/presProps.xml" ContentType="application/vnd.openxmlformats-officedocument.presentationml.presProps+xml"/>
  <Override PartName="/ppt/diagrams/data1.xml" ContentType="application/vnd.openxmlformats-officedocument.drawingml.diagramData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8.xml" ContentType="application/vnd.openxmlformats-officedocument.presentationml.slide+xml"/>
  <Override PartName="/ppt/diagrams/quickStyle1.xml" ContentType="application/vnd.openxmlformats-officedocument.drawingml.diagramStyle+xml"/>
  <Override PartName="/ppt/notesSlides/notesSlide8.xml" ContentType="application/vnd.openxmlformats-officedocument.presentationml.notes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notesSlides/notesSlide7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notesMasterIdLst>
    <p:notesMasterId r:id="rId1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 type="screen4x3"/>
  <p:notesSz cx="6858000" cy="9144000"/>
  <p:defaultTextStyle>
    <a:defPPr>
      <a:defRPr lang="en-US"/>
    </a:defPPr>
    <a:lvl1pPr marL="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pos="2160" orient="horz"/>
        <p:guide pos="2880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 /><Relationship Id="rId18" Type="http://schemas.openxmlformats.org/officeDocument/2006/relationships/tableStyles" Target="tableStyles.xml" /><Relationship Id="rId19" Type="http://schemas.openxmlformats.org/officeDocument/2006/relationships/viewProps" Target="viewProps.xml" /></Relationships>
</file>

<file path=ppt/diagrams/_rels/data1.xml.rels><?xml version="1.0" encoding="UTF-8" standalone="yes"?><Relationships xmlns="http://schemas.openxmlformats.org/package/2006/relationships"></Relationships>
</file>

<file path=ppt/diagrams/_rels/drawing1.xml.rels><?xml version="1.0" encoding="UTF-8" standalone="yes"?><Relationships xmlns="http://schemas.openxmlformats.org/package/2006/relationships"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repeat">
      <a:schemeClr val="accent1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repeat">
      <a:schemeClr val="accent1"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1"/>
    </dgm:fillClrLst>
    <dgm:linClrLst hueDir="cw" meth="repeat">
      <a:schemeClr val="accent1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repeat">
      <a:schemeClr val="accent1"/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1">
        <a:tint val="60000"/>
      </a:schemeClr>
    </dgm:fillClrLst>
    <dgm:linClrLst hueDir="cw" meth="repeat">
      <a:schemeClr val="accent1">
        <a:tint val="60000"/>
      </a:schemeClr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2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3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2D4">
    <dgm:fillClrLst hueDir="cw" meth="repeat">
      <a:schemeClr val="accen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parChTrans1D1">
    <dgm:fillClrLst hueDir="cw" meth="repeat">
      <a:schemeClr val="accent1"/>
    </dgm:fillClrLst>
    <dgm:linClrLst hueDir="cw" meth="repeat">
      <a:schemeClr val="accent1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1"/>
    </dgm:fillClrLst>
    <dgm:linClrLst hueDir="cw" meth="repeat">
      <a:schemeClr val="accent1">
        <a:shade val="6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1"/>
    </dgm:fillClrLst>
    <dgm:linClrLst hueDir="cw" meth="repeat">
      <a:schemeClr val="accent1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1"/>
    </dgm:fillClrLst>
    <dgm:linClrLst hueDir="cw" meth="repeat">
      <a:schemeClr val="accent1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1">
        <a:alpha val="90000"/>
        <a:tint val="40000"/>
      </a:schemeClr>
    </dgm:fillClrLst>
    <dgm:linClrLst hueDir="cw" meth="repeat">
      <a:schemeClr val="accent1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1">
        <a:tint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1">
        <a:shade val="8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1">
        <a:tint val="50000"/>
        <a:alpha val="40000"/>
      </a:schemeClr>
    </dgm:fillClrLst>
    <dgm:linClrLst hueDir="cw" meth="repeat">
      <a:schemeClr val="accen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1">
        <a:tint val="6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data1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8FE2ACE1-8FDD-4C6A-A754-F1EF497AB18E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0"/>
      <dgm:spPr bwMode="auto"/>
    </dgm:pt>
    <dgm:pt modelId="{95714D7C-15BB-4EED-BD28-DF52A63586A7}" type="node">
      <dgm:prSet phldr="0" phldrT="[Text]"/>
      <dgm:spPr bwMode="auto"/>
      <dgm:t>
        <a:bodyPr vertOverflow="overflow" horzOverflow="overflow" vert="horz" rtlCol="0" fromWordArt="0" anchor="ctr" forceAA="0" upright="0" compatLnSpc="0"/>
        <a:p>
          <a:pPr algn="ctr">
            <a:lnSpc>
              <a:spcPct val="90000"/>
            </a:lnSpc>
            <a:spcAft>
              <a:spcPts val="2729"/>
            </a:spcAft>
            <a:defRPr/>
          </a:pPr>
          <a:r>
            <a:rPr/>
            <a:t> </a:t>
          </a:r>
          <a:endParaRPr/>
        </a:p>
      </dgm:t>
    </dgm:pt>
    <dgm:pt modelId="{BFE07135-D8D2-4997-B26A-1A38740C4E64}" type="parTrans" cxnId="{01666095-A60E-4A37-8D95-A35FF9CAA92F}">
      <dgm:prSet/>
      <dgm:spPr bwMode="auto"/>
    </dgm:pt>
    <dgm:pt modelId="{ED303089-760D-4DF5-8DD4-ABC183C5FEC6}" type="sibTrans" cxnId="{01666095-A60E-4A37-8D95-A35FF9CAA92F}">
      <dgm:prSet/>
      <dgm:spPr bwMode="auto"/>
    </dgm:pt>
    <dgm:pt modelId="{8FA88F44-626E-4B29-AC8E-0B3140A6258A}" type="node">
      <dgm:prSet phldr="0" phldrT="[Text]"/>
      <dgm:spPr bwMode="auto"/>
      <dgm:t>
        <a:bodyPr vertOverflow="overflow" horzOverflow="overflow" vert="horz" rtlCol="0" fromWordArt="0" anchor="ctr" forceAA="0" upright="0" compatLnSpc="0"/>
        <a:p>
          <a:pPr algn="ctr">
            <a:lnSpc>
              <a:spcPct val="90000"/>
            </a:lnSpc>
            <a:spcAft>
              <a:spcPts val="419"/>
            </a:spcAft>
            <a:defRPr/>
          </a:pPr>
          <a:r>
            <a:rPr/>
            <a:t> </a:t>
          </a:r>
          <a:endParaRPr/>
        </a:p>
      </dgm:t>
    </dgm:pt>
    <dgm:pt modelId="{F4A31B7A-4EAD-49B6-A486-59ADA5879724}" type="parTrans" cxnId="{424B40C0-A203-487D-83BF-8388C14D9215}">
      <dgm:prSet/>
      <dgm:spPr bwMode="auto"/>
    </dgm:pt>
    <dgm:pt modelId="{87A3F52A-C3A4-40BC-8492-6AEEF99DC0CC}" type="sibTrans" cxnId="{424B40C0-A203-487D-83BF-8388C14D9215}">
      <dgm:prSet/>
      <dgm:spPr bwMode="auto"/>
    </dgm:pt>
    <dgm:pt modelId="{9D17BB43-295A-4C47-80CF-4D3DE8BD1814}" type="node">
      <dgm:prSet phldr="0" phldrT="[Text]"/>
      <dgm:spPr bwMode="auto"/>
      <dgm:t>
        <a:bodyPr vertOverflow="overflow" horzOverflow="overflow" vert="horz" rtlCol="0" fromWordArt="0" anchor="ctr" forceAA="0" upright="0" compatLnSpc="0"/>
        <a:p>
          <a:pPr algn="ctr">
            <a:lnSpc>
              <a:spcPct val="90000"/>
            </a:lnSpc>
            <a:spcAft>
              <a:spcPts val="293"/>
            </a:spcAft>
            <a:defRPr/>
          </a:pPr>
          <a:r>
            <a:rPr/>
            <a:t> </a:t>
          </a:r>
          <a:endParaRPr/>
        </a:p>
      </dgm:t>
    </dgm:pt>
    <dgm:pt modelId="{26311454-5D53-41FB-BA89-92D20295BCDC}" type="parTrans" cxnId="{AE6CC281-7C61-4645-9BD4-CC5DA9FB07A6}">
      <dgm:prSet/>
      <dgm:spPr bwMode="auto"/>
    </dgm:pt>
    <dgm:pt modelId="{0A08D11F-9711-49B8-A5DE-65C093D7E494}" type="sibTrans" cxnId="{AE6CC281-7C61-4645-9BD4-CC5DA9FB07A6}">
      <dgm:prSet/>
      <dgm:spPr bwMode="auto"/>
    </dgm:pt>
    <dgm:pt modelId="{4E019E3A-F5C0-4E3E-A87D-100CEFAE3BAF}" type="pres">
      <dgm:prSet presAssocID="{8FE2ACE1-8FDD-4C6A-A754-F1EF497AB18E}" presName="composite" presStyleCnt="0">
        <dgm:presLayoutVars>
          <dgm:chMax val="3"/>
          <dgm:animLvl val="lvl"/>
          <dgm:resizeHandles val="exact"/>
        </dgm:presLayoutVars>
      </dgm:prSet>
      <dgm:spPr bwMode="auto"/>
    </dgm:pt>
    <dgm:pt modelId="{025BF2E9-01EF-42CE-B905-B117C1F90365}" type="pres">
      <dgm:prSet presAssocID="{95714D7C-15BB-4EED-BD28-DF52A63586A7}" presName="gear1" presStyleLbl="node1" presStyleIdx="0" presStyleCnt="3">
        <dgm:presLayoutVars>
          <dgm:chMax val="1"/>
          <dgm:bulletEnabled val="1"/>
        </dgm:presLayoutVars>
      </dgm:prSet>
      <dgm:spPr bwMode="auto"/>
    </dgm:pt>
    <dgm:pt modelId="{447B475F-EA47-4238-9E69-41720DEA9A13}" type="pres">
      <dgm:prSet presAssocID="{95714D7C-15BB-4EED-BD28-DF52A63586A7}" presName="gear1srcNode" presStyleLbl="node1" presStyleIdx="0" presStyleCnt="3"/>
      <dgm:spPr bwMode="auto"/>
    </dgm:pt>
    <dgm:pt modelId="{C473DB94-4573-476D-9CA0-CEFC8FC84039}" type="pres">
      <dgm:prSet presAssocID="{95714D7C-15BB-4EED-BD28-DF52A63586A7}" presName="gear1dstNode" presStyleLbl="node1" presStyleIdx="0" presStyleCnt="3"/>
      <dgm:spPr bwMode="auto"/>
    </dgm:pt>
    <dgm:pt modelId="{FDE1A4C9-4196-4232-97DE-DFADD225810A}" type="pres">
      <dgm:prSet presAssocID="{8FA88F44-626E-4B29-AC8E-0B3140A6258A}" presName="gear2" presStyleLbl="node1" presStyleIdx="1" presStyleCnt="3">
        <dgm:presLayoutVars>
          <dgm:chMax val="1"/>
          <dgm:bulletEnabled val="1"/>
        </dgm:presLayoutVars>
      </dgm:prSet>
      <dgm:spPr bwMode="auto"/>
    </dgm:pt>
    <dgm:pt modelId="{742CCB0D-2174-4167-A718-7075FAC3F3B9}" type="pres">
      <dgm:prSet presAssocID="{8FA88F44-626E-4B29-AC8E-0B3140A6258A}" presName="gear2srcNode" presStyleLbl="node1" presStyleIdx="1" presStyleCnt="3"/>
      <dgm:spPr bwMode="auto"/>
    </dgm:pt>
    <dgm:pt modelId="{4E74BD53-BF04-4DCB-910D-8E5566DB351B}" type="pres">
      <dgm:prSet presAssocID="{8FA88F44-626E-4B29-AC8E-0B3140A6258A}" presName="gear2dstNode" presStyleLbl="node1" presStyleIdx="1" presStyleCnt="3"/>
      <dgm:spPr bwMode="auto"/>
    </dgm:pt>
    <dgm:pt modelId="{AE6B86A8-C11E-4577-9F59-AFC839454DB8}" type="pres">
      <dgm:prSet presAssocID="{9D17BB43-295A-4C47-80CF-4D3DE8BD1814}" presName="gear3" presStyleLbl="node1" presStyleIdx="2" presStyleCnt="3"/>
      <dgm:spPr bwMode="auto"/>
    </dgm:pt>
    <dgm:pt modelId="{48555199-37A2-4926-A561-6AD1BA38B3F6}" type="pres">
      <dgm:prSet presAssocID="{9D17BB43-295A-4C47-80CF-4D3DE8BD1814}" presName="gear3tx" presStyleLbl="node1" presStyleIdx="2" presStyleCnt="3">
        <dgm:presLayoutVars>
          <dgm:chMax val="1"/>
          <dgm:bulletEnabled val="1"/>
        </dgm:presLayoutVars>
      </dgm:prSet>
      <dgm:spPr bwMode="auto"/>
    </dgm:pt>
    <dgm:pt modelId="{5245927C-7983-47F5-85FE-BCB6D4C1B54E}" type="pres">
      <dgm:prSet presAssocID="{9D17BB43-295A-4C47-80CF-4D3DE8BD1814}" presName="gear3srcNode" presStyleLbl="node1" presStyleIdx="2" presStyleCnt="3"/>
      <dgm:spPr bwMode="auto"/>
    </dgm:pt>
    <dgm:pt modelId="{DAFA5F0C-F5E2-4F9B-AC93-A6FA325C50D4}" type="pres">
      <dgm:prSet presAssocID="{9D17BB43-295A-4C47-80CF-4D3DE8BD1814}" presName="gear3dstNode" presStyleLbl="node1" presStyleIdx="2" presStyleCnt="3"/>
      <dgm:spPr bwMode="auto"/>
    </dgm:pt>
    <dgm:pt modelId="{53CA701F-105E-4A98-BC28-AE30138C8A3D}" type="pres">
      <dgm:prSet presAssocID="{ED303089-760D-4DF5-8DD4-ABC183C5FEC6}" presName="connector1" presStyleLbl="sibTrans2D1" presStyleIdx="0" presStyleCnt="3"/>
      <dgm:spPr bwMode="auto"/>
    </dgm:pt>
    <dgm:pt modelId="{028AE10D-65B0-4115-AFE2-FC3B3F4ECBF1}" type="pres">
      <dgm:prSet presAssocID="{87A3F52A-C3A4-40BC-8492-6AEEF99DC0CC}" presName="connector2" presStyleLbl="sibTrans2D1" presStyleIdx="1" presStyleCnt="3"/>
      <dgm:spPr bwMode="auto"/>
    </dgm:pt>
    <dgm:pt modelId="{32CF391D-0B23-4D96-8243-1DB708398ED0}" type="pres">
      <dgm:prSet presAssocID="{0A08D11F-9711-49B8-A5DE-65C093D7E494}" presName="connector3" presStyleLbl="sibTrans2D1" presStyleIdx="2" presStyleCnt="3"/>
      <dgm:spPr bwMode="auto"/>
    </dgm:pt>
  </dgm:ptLst>
  <dgm:cxnLst>
    <dgm:cxn modelId="{D111A266-1350-4894-A409-F636D2987B1B}" type="presOf" srcId="{95714D7C-15BB-4EED-BD28-DF52A63586A7}" destId="{C473DB94-4573-476D-9CA0-CEFC8FC84039}" srcOrd="2" destOrd="0" presId="urn:microsoft.com/office/officeart/2005/8/layout/gear1"/>
    <dgm:cxn modelId="{19750552-3C92-4867-BBC9-628E1D10F8F9}" type="presOf" srcId="{95714D7C-15BB-4EED-BD28-DF52A63586A7}" destId="{447B475F-EA47-4238-9E69-41720DEA9A13}" srcOrd="1" destOrd="0" presId="urn:microsoft.com/office/officeart/2005/8/layout/gear1"/>
    <dgm:cxn modelId="{AE6CC281-7C61-4645-9BD4-CC5DA9FB07A6}" type="parOf" srcId="{8FE2ACE1-8FDD-4C6A-A754-F1EF497AB18E}" destId="{9D17BB43-295A-4C47-80CF-4D3DE8BD1814}" srcOrd="2" destOrd="0" parTransId="{26311454-5D53-41FB-BA89-92D20295BCDC}" sibTransId="{0A08D11F-9711-49B8-A5DE-65C093D7E494}"/>
    <dgm:cxn modelId="{D21E6584-F61F-4B5E-8A55-72C04B999DB8}" type="presOf" srcId="{9D17BB43-295A-4C47-80CF-4D3DE8BD1814}" destId="{AE6B86A8-C11E-4577-9F59-AFC839454DB8}" srcOrd="0" destOrd="0" presId="urn:microsoft.com/office/officeart/2005/8/layout/gear1"/>
    <dgm:cxn modelId="{6284078C-6149-4CB1-BFC1-0256BFB121AA}" type="presOf" srcId="{0A08D11F-9711-49B8-A5DE-65C093D7E494}" destId="{32CF391D-0B23-4D96-8243-1DB708398ED0}" srcOrd="0" destOrd="0" presId="urn:microsoft.com/office/officeart/2005/8/layout/gear1"/>
    <dgm:cxn modelId="{01666095-A60E-4A37-8D95-A35FF9CAA92F}" type="parOf" srcId="{8FE2ACE1-8FDD-4C6A-A754-F1EF497AB18E}" destId="{95714D7C-15BB-4EED-BD28-DF52A63586A7}" srcOrd="0" destOrd="0" parTransId="{BFE07135-D8D2-4997-B26A-1A38740C4E64}" sibTransId="{ED303089-760D-4DF5-8DD4-ABC183C5FEC6}"/>
    <dgm:cxn modelId="{F859A5A2-FEBA-40A6-9F96-216E0B3CBF34}" type="presOf" srcId="{95714D7C-15BB-4EED-BD28-DF52A63586A7}" destId="{025BF2E9-01EF-42CE-B905-B117C1F90365}" srcOrd="0" destOrd="0" presId="urn:microsoft.com/office/officeart/2005/8/layout/gear1"/>
    <dgm:cxn modelId="{42B654A4-D9AE-4883-86EB-BB73094B0781}" type="presOf" srcId="{8FE2ACE1-8FDD-4C6A-A754-F1EF497AB18E}" destId="{4E019E3A-F5C0-4E3E-A87D-100CEFAE3BAF}" srcOrd="0" destOrd="0" presId="urn:microsoft.com/office/officeart/2005/8/layout/gear1"/>
    <dgm:cxn modelId="{7A46ABAF-3FC7-401F-BBC2-599207572AA8}" type="presOf" srcId="{8FA88F44-626E-4B29-AC8E-0B3140A6258A}" destId="{4E74BD53-BF04-4DCB-910D-8E5566DB351B}" srcOrd="2" destOrd="0" presId="urn:microsoft.com/office/officeart/2005/8/layout/gear1"/>
    <dgm:cxn modelId="{3CE56FBF-8E16-4A7E-9422-C76B9E2389A6}" type="presOf" srcId="{9D17BB43-295A-4C47-80CF-4D3DE8BD1814}" destId="{DAFA5F0C-F5E2-4F9B-AC93-A6FA325C50D4}" srcOrd="3" destOrd="0" presId="urn:microsoft.com/office/officeart/2005/8/layout/gear1"/>
    <dgm:cxn modelId="{424B40C0-A203-487D-83BF-8388C14D9215}" type="parOf" srcId="{8FE2ACE1-8FDD-4C6A-A754-F1EF497AB18E}" destId="{8FA88F44-626E-4B29-AC8E-0B3140A6258A}" srcOrd="1" destOrd="0" parTransId="{F4A31B7A-4EAD-49B6-A486-59ADA5879724}" sibTransId="{87A3F52A-C3A4-40BC-8492-6AEEF99DC0CC}"/>
    <dgm:cxn modelId="{79BF71CB-8C15-4D59-9CF2-A70406827BCB}" type="presOf" srcId="{ED303089-760D-4DF5-8DD4-ABC183C5FEC6}" destId="{53CA701F-105E-4A98-BC28-AE30138C8A3D}" srcOrd="0" destOrd="0" presId="urn:microsoft.com/office/officeart/2005/8/layout/gear1"/>
    <dgm:cxn modelId="{DE4CAADA-A8C1-4A16-9081-9A853DE8ED37}" type="presOf" srcId="{87A3F52A-C3A4-40BC-8492-6AEEF99DC0CC}" destId="{028AE10D-65B0-4115-AFE2-FC3B3F4ECBF1}" srcOrd="0" destOrd="0" presId="urn:microsoft.com/office/officeart/2005/8/layout/gear1"/>
    <dgm:cxn modelId="{9B3B0AE0-1345-40BA-9C09-2C25D1C2FF5C}" type="presOf" srcId="{9D17BB43-295A-4C47-80CF-4D3DE8BD1814}" destId="{5245927C-7983-47F5-85FE-BCB6D4C1B54E}" srcOrd="2" destOrd="0" presId="urn:microsoft.com/office/officeart/2005/8/layout/gear1"/>
    <dgm:cxn modelId="{48BF56E0-4A1F-43DF-BA4D-37D4939DF9B4}" type="presOf" srcId="{8FA88F44-626E-4B29-AC8E-0B3140A6258A}" destId="{742CCB0D-2174-4167-A718-7075FAC3F3B9}" srcOrd="1" destOrd="0" presId="urn:microsoft.com/office/officeart/2005/8/layout/gear1"/>
    <dgm:cxn modelId="{5D45C6E3-1D15-4C41-93F9-020819C3AE96}" type="presOf" srcId="{9D17BB43-295A-4C47-80CF-4D3DE8BD1814}" destId="{48555199-37A2-4926-A561-6AD1BA38B3F6}" srcOrd="1" destOrd="0" presId="urn:microsoft.com/office/officeart/2005/8/layout/gear1"/>
    <dgm:cxn modelId="{D5D9AFF9-BF61-4E39-953F-3AAAD0C1AAEF}" type="presOf" srcId="{8FA88F44-626E-4B29-AC8E-0B3140A6258A}" destId="{FDE1A4C9-4196-4232-97DE-DFADD225810A}" srcOrd="0" destOrd="0" presId="urn:microsoft.com/office/officeart/2005/8/layout/gear1"/>
    <dgm:cxn modelId="{B80F16BF-3C8C-4418-83E8-F7BB25D2199B}" type="presParOf" srcId="{4E019E3A-F5C0-4E3E-A87D-100CEFAE3BAF}" destId="{025BF2E9-01EF-42CE-B905-B117C1F90365}" srcOrd="0" destOrd="0" presId="urn:microsoft.com/office/officeart/2005/8/layout/gear1"/>
    <dgm:cxn modelId="{7AFA29EA-F570-49C1-8CDE-E8F022CE482A}" type="presParOf" srcId="{4E019E3A-F5C0-4E3E-A87D-100CEFAE3BAF}" destId="{447B475F-EA47-4238-9E69-41720DEA9A13}" srcOrd="1" destOrd="0" presId="urn:microsoft.com/office/officeart/2005/8/layout/gear1"/>
    <dgm:cxn modelId="{1771DAB1-612C-41BB-ACE6-6DC536568130}" type="presParOf" srcId="{4E019E3A-F5C0-4E3E-A87D-100CEFAE3BAF}" destId="{C473DB94-4573-476D-9CA0-CEFC8FC84039}" srcOrd="2" destOrd="0" presId="urn:microsoft.com/office/officeart/2005/8/layout/gear1"/>
    <dgm:cxn modelId="{72C1BE34-7E14-4CDB-97E9-8582FD4B940C}" type="presParOf" srcId="{4E019E3A-F5C0-4E3E-A87D-100CEFAE3BAF}" destId="{FDE1A4C9-4196-4232-97DE-DFADD225810A}" srcOrd="3" destOrd="0" presId="urn:microsoft.com/office/officeart/2005/8/layout/gear1"/>
    <dgm:cxn modelId="{50421EFD-3C45-442C-855C-C51C055491F3}" type="presParOf" srcId="{4E019E3A-F5C0-4E3E-A87D-100CEFAE3BAF}" destId="{742CCB0D-2174-4167-A718-7075FAC3F3B9}" srcOrd="4" destOrd="0" presId="urn:microsoft.com/office/officeart/2005/8/layout/gear1"/>
    <dgm:cxn modelId="{4DF098B1-8B93-4302-9224-DB9292BE32D9}" type="presParOf" srcId="{4E019E3A-F5C0-4E3E-A87D-100CEFAE3BAF}" destId="{4E74BD53-BF04-4DCB-910D-8E5566DB351B}" srcOrd="5" destOrd="0" presId="urn:microsoft.com/office/officeart/2005/8/layout/gear1"/>
    <dgm:cxn modelId="{53E6559E-5483-4B21-AFB0-5B836CF8C3FE}" type="presParOf" srcId="{4E019E3A-F5C0-4E3E-A87D-100CEFAE3BAF}" destId="{AE6B86A8-C11E-4577-9F59-AFC839454DB8}" srcOrd="6" destOrd="0" presId="urn:microsoft.com/office/officeart/2005/8/layout/gear1"/>
    <dgm:cxn modelId="{3781F9B1-81BF-4B00-A1C2-384529C71E4D}" type="presParOf" srcId="{4E019E3A-F5C0-4E3E-A87D-100CEFAE3BAF}" destId="{48555199-37A2-4926-A561-6AD1BA38B3F6}" srcOrd="7" destOrd="0" presId="urn:microsoft.com/office/officeart/2005/8/layout/gear1"/>
    <dgm:cxn modelId="{D5997119-8786-416B-AD21-E38D2F461DB6}" type="presParOf" srcId="{4E019E3A-F5C0-4E3E-A87D-100CEFAE3BAF}" destId="{5245927C-7983-47F5-85FE-BCB6D4C1B54E}" srcOrd="8" destOrd="0" presId="urn:microsoft.com/office/officeart/2005/8/layout/gear1"/>
    <dgm:cxn modelId="{2210647A-E8D6-4F63-AFB2-A296CC7D99AC}" type="presParOf" srcId="{4E019E3A-F5C0-4E3E-A87D-100CEFAE3BAF}" destId="{DAFA5F0C-F5E2-4F9B-AC93-A6FA325C50D4}" srcOrd="9" destOrd="0" presId="urn:microsoft.com/office/officeart/2005/8/layout/gear1"/>
    <dgm:cxn modelId="{59C63B5E-A453-4C84-A3D8-E84975C1A81E}" type="presParOf" srcId="{4E019E3A-F5C0-4E3E-A87D-100CEFAE3BAF}" destId="{53CA701F-105E-4A98-BC28-AE30138C8A3D}" srcOrd="10" destOrd="0" presId="urn:microsoft.com/office/officeart/2005/8/layout/gear1"/>
    <dgm:cxn modelId="{56B35388-6C0E-4A9B-B2A7-54D2FF9C626C}" type="presParOf" srcId="{4E019E3A-F5C0-4E3E-A87D-100CEFAE3BAF}" destId="{028AE10D-65B0-4115-AFE2-FC3B3F4ECBF1}" srcOrd="11" destOrd="0" presId="urn:microsoft.com/office/officeart/2005/8/layout/gear1"/>
    <dgm:cxn modelId="{30D8EA74-F45A-4077-BDCA-D211E7312077}" type="presParOf" srcId="{4E019E3A-F5C0-4E3E-A87D-100CEFAE3BAF}" destId="{32CF391D-0B23-4D96-8243-1DB708398ED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374531295" name=""/>
      <dsp:cNvGrpSpPr/>
    </dsp:nvGrpSpPr>
    <dsp:grpSpPr bwMode="auto">
      <a:xfrm flipH="0" flipV="0">
        <a:off x="0" y="0"/>
        <a:ext cx="944563" cy="629708"/>
        <a:chOff x="0" y="0"/>
        <a:chExt cx="944563" cy="629708"/>
      </a:xfrm>
    </dsp:grpSpPr>
    <dsp:sp modelId="{025BF2E9-01EF-42CE-B905-B117C1F90365}">
      <dsp:nvSpPr>
        <dsp:cNvPr id="0" name=""/>
        <dsp:cNvSpPr/>
      </dsp:nvSpPr>
      <dsp:spPr bwMode="auto">
        <a:xfrm rot="0" flipH="0" flipV="0">
          <a:off x="409310" y="283368"/>
          <a:ext cx="346339" cy="346339"/>
        </a:xfrm>
        <a:prstGeom prst="gear9">
          <a:avLst>
            <a:gd name="adj1" fmla="val 10000"/>
            <a:gd name="adj2" fmla="val 1763"/>
          </a:avLst>
        </a:prstGeom>
        <a:ln/>
      </dsp:spPr>
      <dsp:style>
        <a:lnRef idx="2">
          <a:schemeClr val="lt1"/>
        </a:lnRef>
        <a:fillRef idx="1">
          <a:schemeClr val="accent1"/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8889" tIns="8889" rIns="8889" bIns="8889" numCol="1" spcCol="0" rtlCol="0" fromWordArt="0" anchor="ctr" anchorCtr="0" forceAA="0" upright="0" compatLnSpc="0"/>
        <a:p>
          <a:pPr algn="ctr">
            <a:lnSpc>
              <a:spcPct val="90000"/>
            </a:lnSpc>
            <a:spcAft>
              <a:spcPts val="293"/>
            </a:spcAft>
            <a:defRPr/>
          </a:pPr>
          <a:r>
            <a:rPr sz="700"/>
            <a:t> </a:t>
          </a:r>
          <a:endParaRPr sz="700"/>
        </a:p>
      </dsp:txBody>
      <dsp:txXfrm rot="0">
        <a:off x="478940" y="364497"/>
        <a:ext cx="207080" cy="178025"/>
      </dsp:txXfrm>
    </dsp:sp>
    <dsp:sp modelId="{FDE1A4C9-4196-4232-97DE-DFADD225810A}">
      <dsp:nvSpPr>
        <dsp:cNvPr id="0" name=""/>
        <dsp:cNvSpPr/>
      </dsp:nvSpPr>
      <dsp:spPr bwMode="auto">
        <a:xfrm rot="0" flipH="0" flipV="0">
          <a:off x="207803" y="201506"/>
          <a:ext cx="251883" cy="251883"/>
        </a:xfrm>
        <a:prstGeom prst="gear6">
          <a:avLst>
            <a:gd name="adj1" fmla="val 15000"/>
            <a:gd name="adj2" fmla="val 3526"/>
          </a:avLst>
        </a:prstGeom>
        <a:ln/>
      </dsp:spPr>
      <dsp:style>
        <a:lnRef idx="2">
          <a:schemeClr val="lt1"/>
        </a:lnRef>
        <a:fillRef idx="1">
          <a:schemeClr val="accent1"/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8889" tIns="8889" rIns="8889" bIns="8889" numCol="1" spcCol="0" rtlCol="0" fromWordArt="0" anchor="ctr" anchorCtr="0" forceAA="0" upright="0" compatLnSpc="0"/>
        <a:p>
          <a:pPr algn="ctr">
            <a:lnSpc>
              <a:spcPct val="90000"/>
            </a:lnSpc>
            <a:spcAft>
              <a:spcPts val="293"/>
            </a:spcAft>
            <a:defRPr/>
          </a:pPr>
          <a:r>
            <a:rPr sz="700"/>
            <a:t> </a:t>
          </a:r>
          <a:endParaRPr sz="700"/>
        </a:p>
      </dsp:txBody>
      <dsp:txXfrm rot="0">
        <a:off x="271216" y="265302"/>
        <a:ext cx="125058" cy="124292"/>
      </dsp:txXfrm>
    </dsp:sp>
    <dsp:sp modelId="{AE6B86A8-C11E-4577-9F59-AFC839454DB8}">
      <dsp:nvSpPr>
        <dsp:cNvPr id="0" name=""/>
        <dsp:cNvSpPr/>
      </dsp:nvSpPr>
      <dsp:spPr bwMode="auto">
        <a:xfrm rot="20700000" flipH="0" flipV="0">
          <a:off x="348884" y="27732"/>
          <a:ext cx="246794" cy="246794"/>
        </a:xfrm>
        <a:prstGeom prst="gear6">
          <a:avLst>
            <a:gd name="adj1" fmla="val 15000"/>
            <a:gd name="adj2" fmla="val 3526"/>
          </a:avLst>
        </a:prstGeom>
        <a:ln/>
      </dsp:spPr>
      <dsp:style>
        <a:lnRef idx="2">
          <a:schemeClr val="lt1"/>
        </a:lnRef>
        <a:fillRef idx="1">
          <a:schemeClr val="accent1"/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8889" tIns="8889" rIns="8889" bIns="8889" numCol="1" spcCol="0" rtlCol="0" fromWordArt="0" anchor="ctr" anchorCtr="0" forceAA="0" upright="0" compatLnSpc="0"/>
        <a:p>
          <a:pPr algn="ctr">
            <a:lnSpc>
              <a:spcPct val="90000"/>
            </a:lnSpc>
            <a:spcAft>
              <a:spcPts val="293"/>
            </a:spcAft>
            <a:defRPr/>
          </a:pPr>
          <a:r>
            <a:rPr sz="700"/>
            <a:t> </a:t>
          </a:r>
          <a:endParaRPr sz="700"/>
        </a:p>
      </dsp:txBody>
      <dsp:txXfrm rot="899999">
        <a:off x="403013" y="81861"/>
        <a:ext cx="138535" cy="138535"/>
      </dsp:txXfrm>
    </dsp:sp>
    <dsp:sp modelId="{53CA701F-105E-4A98-BC28-AE30138C8A3D}">
      <dsp:nvSpPr>
        <dsp:cNvPr id="0" name=""/>
        <dsp:cNvSpPr/>
      </dsp:nvSpPr>
      <dsp:spPr bwMode="auto">
        <a:xfrm rot="0" flipH="0" flipV="0">
          <a:off x="384268" y="230198"/>
          <a:ext cx="443314" cy="443314"/>
        </a:xfrm>
        <a:prstGeom prst="circularArrow">
          <a:avLst>
            <a:gd name="adj1" fmla="val 4687"/>
            <a:gd name="adj2" fmla="val 298934"/>
            <a:gd name="adj3" fmla="val 2539389"/>
            <a:gd name="adj4" fmla="val 15812321"/>
            <a:gd name="adj5" fmla="val 5468"/>
          </a:avLst>
        </a:prstGeom>
        <a:ln/>
      </dsp:spPr>
      <dsp:style>
        <a:lnRef idx="0">
          <a:srgbClr val="000000"/>
        </a:lnRef>
        <a:fillRef idx="1">
          <a:schemeClr val="accent1">
            <a:tint val="60000"/>
          </a:schemeClr>
        </a:fillRef>
        <a:effectRef idx="0">
          <a:srgbClr val="000000"/>
        </a:effectRef>
        <a:fontRef idx="minor">
          <a:schemeClr val="lt1"/>
        </a:fontRef>
      </dsp:style>
    </dsp:sp>
    <dsp:sp modelId="{028AE10D-65B0-4115-AFE2-FC3B3F4ECBF1}">
      <dsp:nvSpPr>
        <dsp:cNvPr id="0" name=""/>
        <dsp:cNvSpPr/>
      </dsp:nvSpPr>
      <dsp:spPr bwMode="auto">
        <a:xfrm rot="0" flipH="0" flipV="0">
          <a:off x="163195" y="145163"/>
          <a:ext cx="322095" cy="322095"/>
        </a:xfrm>
        <a:prstGeom prst="leftCircularArrow">
          <a:avLst>
            <a:gd name="adj1" fmla="val 6451"/>
            <a:gd name="adj2" fmla="val 429718"/>
            <a:gd name="adj3" fmla="val 10488843"/>
            <a:gd name="adj4" fmla="val 14837806"/>
            <a:gd name="adj5" fmla="val 7526"/>
          </a:avLst>
        </a:prstGeom>
        <a:ln/>
      </dsp:spPr>
      <dsp:style>
        <a:lnRef idx="0">
          <a:srgbClr val="000000"/>
        </a:lnRef>
        <a:fillRef idx="1">
          <a:schemeClr val="accent1">
            <a:tint val="60000"/>
          </a:schemeClr>
        </a:fillRef>
        <a:effectRef idx="0">
          <a:srgbClr val="000000"/>
        </a:effectRef>
        <a:fontRef idx="minor">
          <a:schemeClr val="lt1"/>
        </a:fontRef>
      </dsp:style>
    </dsp:sp>
    <dsp:sp modelId="{32CF391D-0B23-4D96-8243-1DB708398ED0}">
      <dsp:nvSpPr>
        <dsp:cNvPr id="0" name=""/>
        <dsp:cNvSpPr/>
      </dsp:nvSpPr>
      <dsp:spPr bwMode="auto">
        <a:xfrm rot="0" flipH="0" flipV="0">
          <a:off x="291798" y="-26934"/>
          <a:ext cx="347284" cy="347284"/>
        </a:xfrm>
        <a:prstGeom prst="circularArrow">
          <a:avLst>
            <a:gd name="adj1" fmla="val 5983"/>
            <a:gd name="adj2" fmla="val 393908"/>
            <a:gd name="adj3" fmla="val 13314039"/>
            <a:gd name="adj4" fmla="val 10508220"/>
            <a:gd name="adj5" fmla="val 6980"/>
          </a:avLst>
        </a:prstGeom>
        <a:ln/>
      </dsp:spPr>
      <dsp:style>
        <a:lnRef idx="0">
          <a:srgbClr val="000000"/>
        </a:lnRef>
        <a:fillRef idx="1">
          <a:schemeClr val="accent1">
            <a:tint val="60000"/>
          </a:schemeClr>
        </a:fillRef>
        <a:effectRef idx="0">
          <a:srgbClr val="00000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 type="node"/>
        <dgm:pt modelId="2" type="node"/>
      </dgm:ptLst>
      <dgm:cxnLst>
        <dgm:cxn modelId="3" type="parOf" srcId="0" destId="1" srcOrd="0" destOrd="0"/>
        <dgm:cxn modelId="4" type="parOf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alg type="composite">
      <dgm:param type="ar" val="1"/>
    </dgm:alg>
    <dgm:shape rot="0.000000" type="none" r:blip="" blipPhldr="0" lkTxEntry="0" zOrderOff="0" hideGeom="0">
      <dgm:adjLst/>
    </dgm:shape>
    <dgm:presOf/>
    <dgm:ruleLst/>
    <dgm:varLst>
      <dgm:chMax val="3"/>
      <dgm:animLvl val="lvl"/>
      <dgm:resizeHandles val="exact"/>
    </dgm:varLst>
    <dgm:choose name="Name0">
      <dgm:if name="Name1" axis="ch" ptType="node" func="cnt" arg="none" op="lte" val="1">
        <dgm:constrLst>
          <dgm:constr type="primFontSz" for="ch" ptType="node" refPtType="all" refType="none" refFor="self" op="equ" fact="1.000000" val="65"/>
          <dgm:constr type="w" for="ch" forName="gear1" ptType="all" refPtType="all" refType="w" refFor="self" op="none" fact="0.550000" val="0"/>
          <dgm:constr type="h" for="ch" forName="gear1" ptType="all" refPtType="all" refType="w" refFor="self" op="none" fact="0.550000" val="0"/>
          <dgm:constr type="l" for="ch" forName="gear1" ptType="all" refPtType="all" refType="w" refFor="self" op="none" fact="0.050000" val="0"/>
          <dgm:constr type="t" for="ch" forName="gear1" ptType="all" refPtType="all" refType="w" refFor="self" op="none" fact="0.050000" val="0"/>
          <dgm:constr type="w" for="ch" forName="gear1srcNode" ptType="all" refPtType="all" refType="none" refFor="self" op="none" fact="1.000000" val="1"/>
          <dgm:constr type="h" for="ch" forName="gear1srcNode" ptType="all" refPtType="all" refType="none" refFor="self" op="none" fact="1.000000" val="1"/>
          <dgm:constr type="l" for="ch" forName="gear1srcNode" ptType="all" refPtType="all" refType="w" refFor="self" op="none" fact="0.320000" val="0"/>
          <dgm:constr type="t" for="ch" forName="gear1srcNode" ptType="all" refPtType="all" refType="none" refFor="self" op="none" fact="1.000000" val="0"/>
          <dgm:constr type="w" for="ch" forName="gear1dstNode" ptType="all" refPtType="all" refType="none" refFor="self" op="none" fact="1.000000" val="1"/>
          <dgm:constr type="h" for="ch" forName="gear1dstNode" ptType="all" refPtType="all" refType="none" refFor="self" op="none" fact="1.000000" val="1"/>
          <dgm:constr type="r" for="ch" forName="gear1dstNode" ptType="all" refPtType="all" refType="w" refFor="self" op="none" fact="0.580000" val="0"/>
          <dgm:constr type="t" for="ch" forName="gear1dstNode" ptType="all" refPtType="all" refType="h" refFor="self" op="none" fact="0.550000" val="0"/>
          <dgm:constr type="diam" for="des" forName="connector1" ptType="all" refPtType="all" refType="w" refFor="ch" refForName="gear1" op="equ" fact="1.100000" val="0"/>
          <dgm:constr type="h" for="des" forName="connector1" ptType="all" refPtType="all" refType="w" refFor="ch" refForName="gear1" op="equ" fact="0.100000" val="0"/>
          <dgm:constr type="w" for="ch" forName="gear1ch" ptType="all" refPtType="all" refType="w" refFor="self" op="none" fact="0.350000" val="0"/>
          <dgm:constr type="h" for="ch" forName="gear1ch" ptType="all" refPtType="all" refType="w" refFor="ch" refForName="gear1ch" op="none" fact="0.600000" val="0"/>
          <dgm:constr type="l" for="ch" forName="gear1ch" ptType="all" refPtType="all" refType="none" refFor="self" op="none" fact="1.000000" val="0"/>
          <dgm:constr type="b" for="ch" forName="gear1ch" ptType="all" refPtType="all" refType="h" refFor="self" op="none" fact="0.600000" val="0"/>
        </dgm:constrLst>
      </dgm:if>
      <dgm:if name="Name2" axis="ch" ptType="node" func="cnt" arg="none" op="equ" val="2">
        <dgm:constrLst>
          <dgm:constr type="primFontSz" for="ch" ptType="node" refPtType="all" refType="none" refFor="self" op="equ" fact="1.000000" val="65"/>
          <dgm:constr type="w" for="ch" forName="gear1" ptType="all" refPtType="all" refType="w" refFor="self" op="none" fact="0.550000" val="0"/>
          <dgm:constr type="h" for="ch" forName="gear1" ptType="all" refPtType="all" refType="w" refFor="self" op="none" fact="0.550000" val="0"/>
          <dgm:constr type="l" for="ch" forName="gear1" ptType="all" refPtType="all" refType="w" refFor="self" op="none" fact="0.450000" val="0"/>
          <dgm:constr type="t" for="ch" forName="gear1" ptType="all" refPtType="all" refType="w" refFor="self" op="none" fact="0.250000" val="0"/>
          <dgm:constr type="w" for="ch" forName="gear1srcNode" ptType="all" refPtType="all" refType="none" refFor="self" op="none" fact="1.000000" val="1"/>
          <dgm:constr type="h" for="ch" forName="gear1srcNode" ptType="all" refPtType="all" refType="none" refFor="self" op="none" fact="1.000000" val="1"/>
          <dgm:constr type="l" for="ch" forName="gear1srcNode" ptType="all" refPtType="all" refType="w" refFor="self" op="none" fact="0.720000" val="0"/>
          <dgm:constr type="t" for="ch" forName="gear1srcNode" ptType="all" refPtType="all" refType="w" refFor="self" op="none" fact="0.200000" val="0"/>
          <dgm:constr type="w" for="ch" forName="gear1dstNode" ptType="all" refPtType="all" refType="none" refFor="self" op="none" fact="1.000000" val="1"/>
          <dgm:constr type="h" for="ch" forName="gear1dstNode" ptType="all" refPtType="all" refType="none" refFor="self" op="none" fact="1.000000" val="1"/>
          <dgm:constr type="r" for="ch" forName="gear1dstNode" ptType="all" refPtType="all" refType="w" refFor="self" op="none" fact="0.980000" val="0"/>
          <dgm:constr type="t" for="ch" forName="gear1dstNode" ptType="all" refPtType="all" refType="h" refFor="self" op="none" fact="0.750000" val="0"/>
          <dgm:constr type="diam" for="des" forName="connector1" ptType="all" refPtType="all" refType="w" refFor="ch" refForName="gear1" op="equ" fact="1.100000" val="0"/>
          <dgm:constr type="h" for="des" forName="connector1" ptType="all" refPtType="all" refType="w" refFor="ch" refForName="gear1" op="equ" fact="0.100000" val="0"/>
          <dgm:constr type="w" for="ch" forName="gear1ch" ptType="all" refPtType="all" refType="w" refFor="self" op="none" fact="0.350000" val="0"/>
          <dgm:constr type="h" for="ch" forName="gear1ch" ptType="all" refPtType="all" refType="w" refFor="ch" refForName="gear1ch" op="none" fact="0.600000" val="0"/>
          <dgm:constr type="l" for="ch" forName="gear1ch" ptType="all" refPtType="all" refType="w" refFor="self" op="none" fact="0.380000" val="0"/>
          <dgm:constr type="b" for="ch" forName="gear1ch" ptType="all" refPtType="all" refType="w" refFor="self" op="none" fact="0.800000" val="0"/>
          <dgm:constr type="w" for="ch" forName="gear2" ptType="all" refPtType="all" refType="w" refFor="self" op="none" fact="0.400000" val="0"/>
          <dgm:constr type="h" for="ch" forName="gear2" ptType="all" refPtType="all" refType="w" refFor="self" op="none" fact="0.400000" val="0"/>
          <dgm:constr type="l" for="ch" forName="gear2" ptType="all" refPtType="all" refType="w" refFor="self" op="none" fact="0.130000" val="0"/>
          <dgm:constr type="t" for="ch" forName="gear2" ptType="all" refPtType="all" refType="w" refFor="self" op="none" fact="0.120000" val="0"/>
          <dgm:constr type="w" for="ch" forName="gear2srcNode" ptType="all" refPtType="all" refType="none" refFor="self" op="none" fact="1.000000" val="1"/>
          <dgm:constr type="h" for="ch" forName="gear2srcNode" ptType="all" refPtType="all" refType="none" refFor="self" op="none" fact="1.000000" val="1"/>
          <dgm:constr type="l" for="ch" forName="gear2srcNode" ptType="all" refPtType="all" refType="w" refFor="self" op="none" fact="0.230000" val="0"/>
          <dgm:constr type="t" for="ch" forName="gear2srcNode" ptType="all" refPtType="all" refType="w" refFor="self" op="none" fact="0.080000" val="0"/>
          <dgm:constr type="w" for="ch" forName="gear2dstNode" ptType="all" refPtType="all" refType="none" refFor="self" op="none" fact="1.000000" val="1"/>
          <dgm:constr type="h" for="ch" forName="gear2dstNode" ptType="all" refPtType="all" refType="none" refFor="self" op="none" fact="1.000000" val="1"/>
          <dgm:constr type="l" for="ch" forName="gear2dstNode" ptType="all" refPtType="all" refType="w" refFor="self" op="none" fact="0.100000" val="0"/>
          <dgm:constr type="t" for="ch" forName="gear2dstNode" ptType="all" refPtType="all" refType="h" refFor="self" op="none" fact="0.330000" val="0"/>
          <dgm:constr type="diam" for="des" forName="connector2" ptType="all" refPtType="all" refType="w" refFor="ch" refForName="gear2" op="equ" fact="-1.100000" val="0"/>
          <dgm:constr type="h" for="des" forName="connector2" ptType="all" refPtType="all" refType="w" refFor="ch" refForName="gear1" op="equ" fact="0.100000" val="0"/>
          <dgm:constr type="w" for="ch" forName="gear2ch" ptType="all" refPtType="all" refType="w" refFor="self" op="none" fact="0.350000" val="0"/>
          <dgm:constr type="h" for="ch" forName="gear2ch" ptType="all" refPtType="all" refType="w" refFor="ch" refForName="gear2ch" op="none" fact="0.600000" val="0"/>
          <dgm:constr type="l" for="ch" forName="gear2ch" ptType="all" refPtType="all" refType="w" refFor="self" op="none" fact="0.340000" val="0"/>
          <dgm:constr type="t" for="ch" forName="gear2ch" ptType="all" refPtType="all" refType="w" refFor="self" op="none" fact="0.040000" val="0"/>
        </dgm:constrLst>
      </dgm:if>
      <dgm:else name="Name3">
        <dgm:constrLst>
          <dgm:constr type="primFontSz" for="ch" ptType="node" refPtType="all" refType="none" refFor="self" op="equ" fact="1.000000" val="65"/>
          <dgm:constr type="w" for="ch" forName="gear1" ptType="all" refPtType="all" refType="w" refFor="self" op="none" fact="0.550000" val="0"/>
          <dgm:constr type="h" for="ch" forName="gear1" ptType="all" refPtType="all" refType="w" refFor="self" op="none" fact="0.550000" val="0"/>
          <dgm:constr type="l" for="ch" forName="gear1" ptType="all" refPtType="all" refType="w" refFor="self" op="none" fact="0.450000" val="0"/>
          <dgm:constr type="t" for="ch" forName="gear1" ptType="all" refPtType="all" refType="w" refFor="self" op="none" fact="0.450000" val="0"/>
          <dgm:constr type="w" for="ch" forName="gear1srcNode" ptType="all" refPtType="all" refType="none" refFor="self" op="none" fact="1.000000" val="1"/>
          <dgm:constr type="h" for="ch" forName="gear1srcNode" ptType="all" refPtType="all" refType="none" refFor="self" op="none" fact="1.000000" val="1"/>
          <dgm:constr type="l" for="ch" forName="gear1srcNode" ptType="all" refPtType="all" refType="w" refFor="self" op="none" fact="0.720000" val="0"/>
          <dgm:constr type="t" for="ch" forName="gear1srcNode" ptType="all" refPtType="all" refType="w" refFor="self" op="none" fact="0.400000" val="0"/>
          <dgm:constr type="w" for="ch" forName="gear1dstNode" ptType="all" refPtType="all" refType="none" refFor="self" op="none" fact="1.000000" val="1"/>
          <dgm:constr type="h" for="ch" forName="gear1dstNode" ptType="all" refPtType="all" refType="none" refFor="self" op="none" fact="1.000000" val="1"/>
          <dgm:constr type="r" for="ch" forName="gear1dstNode" ptType="all" refPtType="all" refType="w" refFor="self" op="none" fact="0.980000" val="0"/>
          <dgm:constr type="t" for="ch" forName="gear1dstNode" ptType="all" refPtType="all" refType="h" refFor="self" op="none" fact="0.950000" val="0"/>
          <dgm:constr type="diam" for="des" forName="connector1" ptType="all" refPtType="all" refType="w" refFor="ch" refForName="gear1" op="equ" fact="1.150000" val="0"/>
          <dgm:constr type="h" for="des" forName="connector1" ptType="all" refPtType="all" refType="w" refFor="ch" refForName="gear1" op="equ" fact="0.100000" val="0"/>
          <dgm:constr type="w" for="ch" forName="gear1ch" ptType="all" refPtType="all" refType="w" refFor="self" op="none" fact="0.350000" val="0"/>
          <dgm:constr type="h" for="ch" forName="gear1ch" ptType="all" refPtType="all" refType="w" refFor="ch" refForName="gear1ch" op="none" fact="0.600000" val="0"/>
          <dgm:constr type="l" for="ch" forName="gear1ch" ptType="all" refPtType="all" refType="w" refFor="self" op="none" fact="0.380000" val="0"/>
          <dgm:constr type="b" for="ch" forName="gear1ch" ptType="all" refPtType="all" refType="h" refFor="self" op="none" fact="1.000000" val="0"/>
          <dgm:constr type="w" for="ch" forName="gear2" ptType="all" refPtType="all" refType="w" refFor="self" op="none" fact="0.400000" val="0"/>
          <dgm:constr type="h" for="ch" forName="gear2" ptType="all" refPtType="all" refType="w" refFor="self" op="none" fact="0.400000" val="0"/>
          <dgm:constr type="l" for="ch" forName="gear2" ptType="all" refPtType="all" refType="w" refFor="self" op="none" fact="0.130000" val="0"/>
          <dgm:constr type="t" for="ch" forName="gear2" ptType="all" refPtType="all" refType="w" refFor="self" op="none" fact="0.320000" val="0"/>
          <dgm:constr type="w" for="ch" forName="gear2srcNode" ptType="all" refPtType="all" refType="none" refFor="self" op="none" fact="1.000000" val="1"/>
          <dgm:constr type="h" for="ch" forName="gear2srcNode" ptType="all" refPtType="all" refType="none" refFor="self" op="none" fact="1.000000" val="1"/>
          <dgm:constr type="l" for="ch" forName="gear2srcNode" ptType="all" refPtType="all" refType="w" refFor="self" op="none" fact="0.230000" val="0"/>
          <dgm:constr type="t" for="ch" forName="gear2srcNode" ptType="all" refPtType="all" refType="w" refFor="self" op="none" fact="0.280000" val="0"/>
          <dgm:constr type="w" for="ch" forName="gear2dstNode" ptType="all" refPtType="all" refType="none" refFor="self" op="none" fact="1.000000" val="1"/>
          <dgm:constr type="h" for="ch" forName="gear2dstNode" ptType="all" refPtType="all" refType="none" refFor="self" op="none" fact="1.000000" val="1"/>
          <dgm:constr type="l" for="ch" forName="gear2dstNode" ptType="all" refPtType="all" refType="w" refFor="self" op="none" fact="0.100000" val="0"/>
          <dgm:constr type="t" for="ch" forName="gear2dstNode" ptType="all" refPtType="all" refType="h" refFor="self" op="none" fact="0.530000" val="0"/>
          <dgm:constr type="diam" for="des" forName="connector2" ptType="all" refPtType="all" refType="w" refFor="ch" refForName="gear2" op="equ" fact="-1.100000" val="0"/>
          <dgm:constr type="h" for="des" forName="connector2" ptType="all" refPtType="all" refType="w" refFor="ch" refForName="gear1" op="equ" fact="0.100000" val="0"/>
          <dgm:constr type="w" for="ch" forName="gear2ch" ptType="all" refPtType="all" refType="w" refFor="self" op="none" fact="0.350000" val="0"/>
          <dgm:constr type="h" for="ch" forName="gear2ch" ptType="all" refPtType="all" refType="w" refFor="ch" refForName="gear2ch" op="none" fact="0.600000" val="0"/>
          <dgm:constr type="l" for="ch" forName="gear2ch" ptType="all" refPtType="all" refType="none" refFor="self" op="none" fact="1.000000" val="0"/>
          <dgm:constr type="t" for="ch" forName="gear2ch" ptType="all" refPtType="all" refType="w" refFor="self" op="none" fact="0.580000" val="0"/>
          <dgm:constr type="w" for="ch" forName="gear3" ptType="all" refPtType="all" refType="w" refFor="self" op="none" fact="0.480000" val="0"/>
          <dgm:constr type="h" for="ch" forName="gear3" ptType="all" refPtType="all" refType="w" refFor="self" op="none" fact="0.480000" val="0"/>
          <dgm:constr type="l" for="ch" forName="gear3" ptType="all" refPtType="all" refType="w" refFor="self" op="none" fact="0.310000" val="0"/>
          <dgm:constr type="t" for="ch" forName="gear3" ptType="all" refPtType="all" refType="none" refFor="self" op="none" fact="1.000000" val="0"/>
          <dgm:constr type="w" for="ch" forName="gear3tx" ptType="all" refPtType="all" refType="w" refFor="self" op="none" fact="0.220000" val="0"/>
          <dgm:constr type="h" for="ch" forName="gear3tx" ptType="all" refPtType="all" refType="w" refFor="self" op="none" fact="0.220000" val="0"/>
          <dgm:constr type="ctrX" for="ch" forName="gear3tx" ptType="all" refPtType="all" refType="ctrX" refFor="ch" refForName="gear3" op="none" fact="1.000000" val="0"/>
          <dgm:constr type="ctrY" for="ch" forName="gear3tx" ptType="all" refPtType="all" refType="ctrY" refFor="ch" refForName="gear3" op="none" fact="1.000000" val="0"/>
          <dgm:constr type="w" for="ch" forName="gear3srcNode" ptType="all" refPtType="all" refType="none" refFor="self" op="none" fact="1.000000" val="1"/>
          <dgm:constr type="h" for="ch" forName="gear3srcNode" ptType="all" refPtType="all" refType="none" refFor="self" op="none" fact="1.000000" val="1"/>
          <dgm:constr type="l" for="ch" forName="gear3srcNode" ptType="all" refPtType="all" refType="w" refFor="self" op="none" fact="0.300000" val="0"/>
          <dgm:constr type="t" for="ch" forName="gear3srcNode" ptType="all" refPtType="all" refType="w" refFor="self" op="none" fact="0.250000" val="0"/>
          <dgm:constr type="w" for="ch" forName="gear3dstNode" ptType="all" refPtType="all" refType="none" refFor="self" op="none" fact="1.000000" val="1"/>
          <dgm:constr type="h" for="ch" forName="gear3dstNode" ptType="all" refPtType="all" refType="none" refFor="self" op="none" fact="1.000000" val="1"/>
          <dgm:constr type="l" for="ch" forName="gear3dstNode" ptType="all" refPtType="all" refType="w" refFor="self" op="none" fact="0.380000" val="0"/>
          <dgm:constr type="t" for="ch" forName="gear3dstNode" ptType="all" refPtType="all" refType="h" refFor="self" op="none" fact="0.050000" val="0"/>
          <dgm:constr type="diam" for="des" forName="connector3" ptType="all" refPtType="all" refType="w" refFor="ch" refForName="gear3" op="equ" fact="1.000000" val="0"/>
          <dgm:constr type="h" for="des" forName="connector3" ptType="all" refPtType="all" refType="w" refFor="ch" refForName="gear1" op="equ" fact="0.100000" val="0"/>
          <dgm:constr type="w" for="ch" forName="gear3ch" ptType="all" refPtType="all" refType="w" refFor="self" op="none" fact="0.350000" val="0"/>
          <dgm:constr type="h" for="ch" forName="gear3ch" ptType="all" refPtType="all" refType="w" refFor="ch" refForName="gear3ch" op="none" fact="0.600000" val="0"/>
          <dgm:constr type="l" for="ch" forName="gear3ch" ptType="all" refPtType="all" refType="w" refFor="self" op="none" fact="0.650000" val="0"/>
          <dgm:constr type="t" for="ch" forName="gear3ch" ptType="all" refPtType="all" refType="h" refFor="self" op="none" fact="0.130000" val="0"/>
        </dgm:constrLst>
      </dgm:else>
    </dgm:choose>
    <dgm:forEach name="Name4" axis="ch" ptType="node" cnt="1">
      <dgm:layoutNode name="gear1" styleLbl="node1">
        <dgm:alg type="tx">
          <dgm:param type="txAnchorVertCh" val="mid"/>
        </dgm:alg>
        <dgm:shape rot="0.000000" type="gear9" r:blip="" blipPhldr="0" lkTxEntry="0" zOrderOff="0" hideGeom="0">
          <dgm:adjLst/>
        </dgm:shape>
        <dgm:presOf axis="self"/>
        <dgm:constrLst>
          <dgm:constr type="tMarg" for="self" ptType="all" refPtType="all" refType="primFontSz" refFor="self" op="none" fact="0.100000" val="0"/>
          <dgm:constr type="bMarg" for="self" ptType="all" refPtType="all" refType="primFontSz" refFor="self" op="none" fact="0.100000" val="0"/>
          <dgm:constr type="lMarg" for="self" ptType="all" refPtType="all" refType="primFontSz" refFor="self" op="none" fact="0.100000" val="0"/>
          <dgm:constr type="rMarg" for="self" ptType="all" refPtType="all" refType="primFontSz" refFor="self" op="none" fact="0.100000" val="0"/>
        </dgm:constrLst>
        <dgm:ruleLst>
          <dgm:rule type="primFontSz" for="self" ptType="all" val="5" fact="NaN" max="NaN"/>
        </dgm:ruleLst>
        <dgm:varLst>
          <dgm:chMax val="1"/>
          <dgm:bulletEnabled val="1"/>
        </dgm:varLst>
      </dgm:layoutNode>
      <dgm:layoutNode name="gear1srcNode">
        <dgm:alg type="sp"/>
        <dgm:shape rot="0.000000" type="rect" r:blip="" blipPhldr="0" lkTxEntry="0" zOrderOff="0" hideGeom="1">
          <dgm:adjLst/>
        </dgm:shape>
        <dgm:presOf axis="self"/>
        <dgm:constrLst/>
        <dgm:ruleLst/>
      </dgm:layoutNode>
      <dgm:layoutNode name="gear1dstNode">
        <dgm:alg type="sp"/>
        <dgm:shape rot="0.000000" type="rect" r:blip="" blipPhldr="0" lkTxEntry="0" zOrderOff="0" hideGeom="1">
          <dgm:adjLst/>
        </dgm:shape>
        <dgm:presOf axis="self"/>
        <dgm:constrLst/>
        <dgm:ruleLst/>
      </dgm:layoutNode>
      <dgm:choose name="Name5">
        <dgm:if name="Name6" axis="ch" ptType="node" func="cnt" arg="none" op="gte" val="1">
          <dgm:layoutNode name="gear1ch" styleLbl="fgAcc1">
            <dgm:alg type="tx">
              <dgm:param type="stBulletLvl" val="1"/>
            </dgm:alg>
            <dgm:shape rot="0.000000" type="roundRect" r:blip="" blipPhldr="0" lkTxEntry="0" zOrderOff="0" hideGeom="0">
              <dgm:adjLst>
                <dgm:adj idx="1" val="0.100000"/>
              </dgm:adjLst>
            </dgm:shape>
            <dgm:presOf axis="des" ptType="node"/>
            <dgm:constrLst>
              <dgm:constr type="tMarg" for="self" ptType="all" refPtType="all" refType="primFontSz" refFor="self" op="none" fact="0.300000" val="0"/>
              <dgm:constr type="bMarg" for="self" ptType="all" refPtType="all" refType="primFontSz" refFor="self" op="none" fact="0.300000" val="0"/>
              <dgm:constr type="lMarg" for="self" ptType="all" refPtType="all" refType="primFontSz" refFor="self" op="none" fact="0.300000" val="0"/>
              <dgm:constr type="rMarg" for="self" ptType="all" refPtType="all" refType="primFontSz" refFor="self" op="none" fact="0.300000" val="0"/>
            </dgm:constrLst>
            <dgm:ruleLst>
              <dgm:rule type="primFontSz" for="self" ptType="all" val="5" fact="NaN" max="NaN"/>
            </dgm:ruleLst>
            <dgm:varLst>
              <dgm:chMax val="0"/>
              <dgm:bulletEnabled val="1"/>
            </dgm:varLst>
          </dgm:layoutNode>
        </dgm:if>
        <dgm:else name="Name7"/>
      </dgm:choose>
    </dgm:forEach>
    <dgm:forEach name="Name8" axis="ch" ptType="node" st="2" cnt="1">
      <dgm:layoutNode name="gear2" styleLbl="node1">
        <dgm:alg type="tx">
          <dgm:param type="txAnchorVertCh" val="mid"/>
        </dgm:alg>
        <dgm:shape rot="0.000000" type="gear6" r:blip="" blipPhldr="0" lkTxEntry="0" zOrderOff="0" hideGeom="0">
          <dgm:adjLst/>
        </dgm:shape>
        <dgm:presOf axis="self"/>
        <dgm:constrLst>
          <dgm:constr type="tMarg" for="self" ptType="all" refPtType="all" refType="primFontSz" refFor="self" op="none" fact="0.100000" val="0"/>
          <dgm:constr type="bMarg" for="self" ptType="all" refPtType="all" refType="primFontSz" refFor="self" op="none" fact="0.100000" val="0"/>
          <dgm:constr type="lMarg" for="self" ptType="all" refPtType="all" refType="primFontSz" refFor="self" op="none" fact="0.100000" val="0"/>
          <dgm:constr type="rMarg" for="self" ptType="all" refPtType="all" refType="primFontSz" refFor="self" op="none" fact="0.100000" val="0"/>
        </dgm:constrLst>
        <dgm:ruleLst>
          <dgm:rule type="primFontSz" for="self" ptType="all" val="5" fact="NaN" max="NaN"/>
        </dgm:ruleLst>
        <dgm:varLst>
          <dgm:chMax val="1"/>
          <dgm:bulletEnabled val="1"/>
        </dgm:varLst>
      </dgm:layoutNode>
      <dgm:layoutNode name="gear2srcNode">
        <dgm:alg type="sp"/>
        <dgm:shape rot="0.000000" type="rect" r:blip="" blipPhldr="0" lkTxEntry="0" zOrderOff="0" hideGeom="1">
          <dgm:adjLst/>
        </dgm:shape>
        <dgm:presOf axis="self"/>
        <dgm:constrLst/>
        <dgm:ruleLst/>
      </dgm:layoutNode>
      <dgm:layoutNode name="gear2dstNode">
        <dgm:alg type="sp"/>
        <dgm:shape rot="0.000000" type="rect" r:blip="" blipPhldr="0" lkTxEntry="0" zOrderOff="0" hideGeom="1">
          <dgm:adjLst/>
        </dgm:shape>
        <dgm:presOf axis="self"/>
        <dgm:constrLst/>
        <dgm:ruleLst/>
      </dgm:layoutNode>
      <dgm:choose name="Name9">
        <dgm:if name="Name10" axis="ch" ptType="node" func="cnt" arg="none" op="gte" val="1">
          <dgm:layoutNode name="gear2ch" styleLbl="fgAcc1">
            <dgm:alg type="tx">
              <dgm:param type="stBulletLvl" val="1"/>
            </dgm:alg>
            <dgm:shape rot="0.000000" type="roundRect" r:blip="" blipPhldr="0" lkTxEntry="0" zOrderOff="0" hideGeom="0">
              <dgm:adjLst>
                <dgm:adj idx="1" val="0.100000"/>
              </dgm:adjLst>
            </dgm:shape>
            <dgm:presOf axis="des" ptType="node"/>
            <dgm:constrLst>
              <dgm:constr type="tMarg" for="self" ptType="all" refPtType="all" refType="primFontSz" refFor="self" op="none" fact="0.300000" val="0"/>
              <dgm:constr type="bMarg" for="self" ptType="all" refPtType="all" refType="primFontSz" refFor="self" op="none" fact="0.300000" val="0"/>
              <dgm:constr type="lMarg" for="self" ptType="all" refPtType="all" refType="primFontSz" refFor="self" op="none" fact="0.300000" val="0"/>
              <dgm:constr type="rMarg" for="self" ptType="all" refPtType="all" refType="primFontSz" refFor="self" op="none" fact="0.300000" val="0"/>
            </dgm:constrLst>
            <dgm:ruleLst>
              <dgm:rule type="primFontSz" for="self" ptType="all" val="5" fact="NaN" max="NaN"/>
            </dgm:ruleLst>
            <dgm:varLst>
              <dgm:chMax val="0"/>
              <dgm:bulletEnabled val="1"/>
            </dgm:var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rot="-15.000000" type="gear6" r:blip="" blipPhldr="0" lkTxEntry="0" zOrderOff="0" hideGeom="0">
          <dgm:adjLst/>
        </dgm:shape>
        <dgm:presOf axis="self"/>
        <dgm:constrLst/>
        <dgm:ruleLst/>
      </dgm:layoutNode>
      <dgm:layoutNode name="gear3tx" styleLbl="node1">
        <dgm:alg type="tx">
          <dgm:param type="txAnchorVertCh" val="mid"/>
        </dgm:alg>
        <dgm:shape rot="0.000000" type="rect" r:blip="" blipPhldr="0" lkTxEntry="0" zOrderOff="0" hideGeom="1">
          <dgm:adjLst/>
        </dgm:shape>
        <dgm:presOf axis="self"/>
        <dgm:constrLst>
          <dgm:constr type="tMarg" for="self" ptType="all" refPtType="all" refType="primFontSz" refFor="self" op="none" fact="0.100000" val="0"/>
          <dgm:constr type="bMarg" for="self" ptType="all" refPtType="all" refType="primFontSz" refFor="self" op="none" fact="0.100000" val="0"/>
          <dgm:constr type="lMarg" for="self" ptType="all" refPtType="all" refType="primFontSz" refFor="self" op="none" fact="0.100000" val="0"/>
          <dgm:constr type="rMarg" for="self" ptType="all" refPtType="all" refType="primFontSz" refFor="self" op="none" fact="0.100000" val="0"/>
        </dgm:constrLst>
        <dgm:ruleLst>
          <dgm:rule type="primFontSz" for="self" ptType="all" val="5" fact="NaN" max="NaN"/>
        </dgm:ruleLst>
        <dgm:varLst>
          <dgm:chMax val="1"/>
          <dgm:bulletEnabled val="1"/>
        </dgm:varLst>
      </dgm:layoutNode>
      <dgm:layoutNode name="gear3srcNode">
        <dgm:alg type="sp"/>
        <dgm:shape rot="0.000000" type="rect" r:blip="" blipPhldr="0" lkTxEntry="0" zOrderOff="0" hideGeom="1">
          <dgm:adjLst/>
        </dgm:shape>
        <dgm:presOf axis="self"/>
        <dgm:constrLst/>
        <dgm:ruleLst/>
      </dgm:layoutNode>
      <dgm:layoutNode name="gear3dstNode">
        <dgm:alg type="sp"/>
        <dgm:shape rot="0.000000" type="rect" r:blip="" blipPhldr="0" lkTxEntry="0" zOrderOff="0" hideGeom="1">
          <dgm:adjLst/>
        </dgm:shape>
        <dgm:presOf axis="self"/>
        <dgm:constrLst/>
        <dgm:ruleLst/>
      </dgm:layoutNode>
      <dgm:choose name="Name13">
        <dgm:if name="Name14" axis="ch" ptType="node" func="cnt" arg="none" op="gte" val="1">
          <dgm:layoutNode name="gear3ch" styleLbl="fgAcc1">
            <dgm:alg type="tx">
              <dgm:param type="stBulletLvl" val="1"/>
            </dgm:alg>
            <dgm:shape rot="0.000000" type="roundRect" r:blip="" blipPhldr="0" lkTxEntry="0" zOrderOff="0" hideGeom="0">
              <dgm:adjLst>
                <dgm:adj idx="1" val="0.100000"/>
              </dgm:adjLst>
            </dgm:shape>
            <dgm:presOf axis="des" ptType="node"/>
            <dgm:constrLst>
              <dgm:constr type="tMarg" for="self" ptType="all" refPtType="all" refType="primFontSz" refFor="self" op="none" fact="0.300000" val="0"/>
              <dgm:constr type="bMarg" for="self" ptType="all" refPtType="all" refType="primFontSz" refFor="self" op="none" fact="0.300000" val="0"/>
              <dgm:constr type="lMarg" for="self" ptType="all" refPtType="all" refType="primFontSz" refFor="self" op="none" fact="0.300000" val="0"/>
              <dgm:constr type="rMarg" for="self" ptType="all" refPtType="all" refType="primFontSz" refFor="self" op="none" fact="0.300000" val="0"/>
            </dgm:constrLst>
            <dgm:ruleLst>
              <dgm:rule type="primFontSz" for="self" ptType="all" val="5" fact="NaN" max="NaN"/>
            </dgm:ruleLst>
            <dgm:varLst>
              <dgm:chMax val="0"/>
              <dgm:bulletEnabled val="1"/>
            </dgm:varLst>
          </dgm:layoutNode>
        </dgm:if>
        <dgm:else name="Name15"/>
      </dgm:choose>
    </dgm:forEach>
    <dgm:forEach name="Name16" axis="ch" ptType="sibTrans" cnt="1" hideLastTrans="0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rot="0.000000" type="conn" r:blip="" blipPhldr="0" lkTxEntry="0" zOrderOff="0" hideGeom="0">
          <dgm:adjLst/>
        </dgm:shape>
        <dgm:presOf axis="self"/>
        <dgm:constrLst>
          <dgm:constr type="w" for="self" ptType="all" refPtType="all" refType="none" refFor="self" op="none" fact="1.000000" val="10"/>
          <dgm:constr type="h" for="self" ptType="all" refPtType="all" refType="none" refFor="self" op="none" fact="1.000000" val="10"/>
          <dgm:constr type="begPad" for="self" ptType="all" refPtType="all" refType="none" refFor="self" op="none" fact="1.000000" val="0"/>
          <dgm:constr type="endPad" for="self" ptType="all" refPtType="all" refType="none" refFor="self" op="none" fact="1.000000" val="0"/>
        </dgm:constrLst>
        <dgm:ruleLst/>
      </dgm:layoutNode>
    </dgm:forEach>
    <dgm:forEach name="Name17" axis="ch" ptType="sibTrans" st="2" cnt="1" hideLastTrans="0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rot="0.000000" type="conn" r:blip="" blipPhldr="0" lkTxEntry="0" zOrderOff="0" hideGeom="0">
          <dgm:adjLst/>
        </dgm:shape>
        <dgm:presOf axis="self"/>
        <dgm:constrLst>
          <dgm:constr type="w" for="self" ptType="all" refPtType="all" refType="none" refFor="self" op="none" fact="1.000000" val="10"/>
          <dgm:constr type="h" for="self" ptType="all" refPtType="all" refType="none" refFor="self" op="none" fact="1.000000" val="10"/>
          <dgm:constr type="begPad" for="self" ptType="all" refPtType="all" refType="none" refFor="self" op="none" fact="1.000000" val="0"/>
          <dgm:constr type="endPad" for="self" ptType="all" refPtType="all" refType="none" refFor="self" op="none" fact="1.000000" val="0"/>
        </dgm:constrLst>
        <dgm:ruleLst/>
      </dgm:layoutNode>
    </dgm:forEach>
    <dgm:forEach name="Name18" axis="ch" ptType="sibTrans" st="3" cnt="1" hideLastTrans="0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rot="0.000000" type="conn" r:blip="" blipPhldr="0" lkTxEntry="0" zOrderOff="0" hideGeom="0">
          <dgm:adjLst/>
        </dgm:shape>
        <dgm:presOf axis="self"/>
        <dgm:constrLst>
          <dgm:constr type="w" for="self" ptType="all" refPtType="all" refType="none" refFor="self" op="none" fact="1.000000" val="10"/>
          <dgm:constr type="h" for="self" ptType="all" refPtType="all" refType="none" refFor="self" op="none" fact="1.000000" val="10"/>
          <dgm:constr type="begPad" for="self" ptType="all" refPtType="all" refType="none" refFor="self" op="none" fact="1.000000" val="0"/>
          <dgm:constr type="endPad" for="self" ptType="all" refPtType="all" refType="none" refFor="self" op="none" fact="1.000000" val="0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3F3205E-6964-7967-83CF-91DE52A8083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DE6153B-9079-F501-CBDA-2BD8F30F1B9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8F69AC8-1718-5D9E-873C-D58C264E35F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9DA155A-1ABC-0221-E279-899FB9A4AA8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2B48AF7-CEDF-0CC0-03ED-2A65123B082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685E1AA-03A3-8BD2-822E-639263C03A5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F09BF62-8F48-E591-D389-D9AA117D449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37BB190-4764-1F07-D2E1-07DBD9F37A0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7B46AF8-5795-2DF1-3202-9A241FD1B7E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5C984F8-20BF-CE48-9D1C-2BEE5B0741D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B6BC524-F2C0-A723-7B78-6EEDB9F2CAF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8923AC6-1EC7-D3A1-959F-BA031222325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9488978" name="Titl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959064812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124562249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74589474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12574993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2437316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075380362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869570319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143368730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82525190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7594229" name="Title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8675295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06338595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09489319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54966102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431923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13919092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776193245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31110304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13413862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4202818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488711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6916986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143872803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2152452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37937202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362325623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3990475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278426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4578797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508359872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264145803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23535304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08816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1803392359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8398672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6862124" name="Title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58959882" name="Content Placeholder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793052181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4848921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95526301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955568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7082595" name="Titl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12823029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556110811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52424801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06649420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35008674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5251507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418899568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86153897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182875201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9829398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8027493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766255782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55203820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98311931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80764710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922510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4420843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858481555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195855977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609118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microsoft.com/office/2007/relationships/diagramDrawing" Target="../diagrams/drawing1.xml" /><Relationship Id="rId9" Type="http://schemas.openxmlformats.org/officeDocument/2006/relationships/diagramData" Target="../diagrams/data1.xml" /><Relationship Id="rId10" Type="http://schemas.openxmlformats.org/officeDocument/2006/relationships/diagramColors" Target="../diagrams/colors1.xml" /><Relationship Id="rId11" Type="http://schemas.openxmlformats.org/officeDocument/2006/relationships/diagramLayout" Target="../diagrams/layout1.xml" /><Relationship Id="rId12" Type="http://schemas.openxmlformats.org/officeDocument/2006/relationships/diagramQuickStyle" Target="../diagrams/quickStyle1.xml" 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65461817" name="Picture 1" descr="image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72712963" name="Picture 2" descr="image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2881312" y="4434780"/>
            <a:ext cx="6429375" cy="466725"/>
          </a:xfrm>
          <a:prstGeom prst="rect">
            <a:avLst/>
          </a:prstGeom>
        </p:spPr>
      </p:pic>
      <p:pic>
        <p:nvPicPr>
          <p:cNvPr id="1006174595" name="Picture 3" descr="image.png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113851754" name="TextBox 4"/>
          <p:cNvSpPr txBox="1"/>
          <p:nvPr/>
        </p:nvSpPr>
        <p:spPr bwMode="auto">
          <a:xfrm>
            <a:off x="295274" y="1956493"/>
            <a:ext cx="11601809" cy="1173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620"/>
              </a:lnSpc>
              <a:defRPr/>
            </a:pPr>
            <a:r>
              <a:rPr sz="4200" b="1" i="0" u="none">
                <a:solidFill>
                  <a:srgbClr val="FFFFFF"/>
                </a:solidFill>
                <a:latin typeface="Plus Jakarta Sans"/>
              </a:rPr>
              <a:t>Servicios de Consultoría y </a:t>
            </a:r>
            <a:endParaRPr sz="4200" b="1" i="0" u="none">
              <a:solidFill>
                <a:srgbClr val="FFFFFF"/>
              </a:solidFill>
              <a:latin typeface="Plus Jakarta Sans"/>
            </a:endParaRPr>
          </a:p>
          <a:p>
            <a:pPr algn="ctr">
              <a:lnSpc>
                <a:spcPts val="4619"/>
              </a:lnSpc>
              <a:defRPr/>
            </a:pPr>
            <a:r>
              <a:rPr sz="4200" b="1" i="0" u="none">
                <a:solidFill>
                  <a:srgbClr val="FFFFFF"/>
                </a:solidFill>
                <a:latin typeface="Plus Jakarta Sans"/>
              </a:rPr>
              <a:t>Cursos Especializados</a:t>
            </a:r>
            <a:endParaRPr/>
          </a:p>
        </p:txBody>
      </p:sp>
      <p:sp>
        <p:nvSpPr>
          <p:cNvPr id="1490332960" name="TextBox 5"/>
          <p:cNvSpPr txBox="1"/>
          <p:nvPr/>
        </p:nvSpPr>
        <p:spPr bwMode="auto">
          <a:xfrm>
            <a:off x="1809749" y="3320354"/>
            <a:ext cx="8615339" cy="34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  <a:defRPr/>
            </a:pPr>
            <a:r>
              <a:rPr sz="2000" b="1" i="0" u="none">
                <a:solidFill>
                  <a:srgbClr val="0898CC"/>
                </a:solidFill>
                <a:latin typeface="Plus Jakarta Sans SemiBold"/>
              </a:rPr>
              <a:t>Arquitectura e Implementación de soluciones Linux y Open Source</a:t>
            </a:r>
            <a:endParaRPr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04855120" name="TextBox 6"/>
          <p:cNvSpPr txBox="1"/>
          <p:nvPr/>
        </p:nvSpPr>
        <p:spPr bwMode="auto">
          <a:xfrm flipH="0" flipV="0">
            <a:off x="2590270" y="4558604"/>
            <a:ext cx="7083317" cy="305159"/>
          </a:xfrm>
          <a:prstGeom prst="rect">
            <a:avLst/>
          </a:prstGeom>
          <a:solidFill>
            <a:srgbClr val="0898CC"/>
          </a:solidFill>
          <a:ln w="12700">
            <a:solidFill>
              <a:srgbClr val="000000">
                <a:alpha val="99999"/>
              </a:srgb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2000" b="1" i="0" u="none">
                <a:solidFill>
                  <a:srgbClr val="002060"/>
                </a:solidFill>
                <a:latin typeface="Plus Jakarta Sans"/>
              </a:rPr>
              <a:t>Ing. Rodolfo Saenz | Certificado por el LPI</a:t>
            </a:r>
            <a:r>
              <a:rPr sz="2000" b="1" i="0" u="none">
                <a:solidFill>
                  <a:schemeClr val="tx1">
                    <a:lumMod val="85000"/>
                    <a:lumOff val="15000"/>
                  </a:schemeClr>
                </a:solidFill>
                <a:latin typeface="Plus Jakarta Sans"/>
              </a:rPr>
              <a:t> </a:t>
            </a:r>
            <a:endParaRPr b="1"/>
          </a:p>
        </p:txBody>
      </p:sp>
      <p:sp>
        <p:nvSpPr>
          <p:cNvPr id="835834969" name=""/>
          <p:cNvSpPr txBox="1"/>
          <p:nvPr/>
        </p:nvSpPr>
        <p:spPr bwMode="auto">
          <a:xfrm rot="0" flipH="0" flipV="0">
            <a:off x="2554583" y="4987395"/>
            <a:ext cx="7236626" cy="396599"/>
          </a:xfrm>
          <a:prstGeom prst="rect">
            <a:avLst/>
          </a:prstGeom>
          <a:solidFill>
            <a:srgbClr val="0898CC"/>
          </a:solidFill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n-US" sz="2000" b="1" i="0" u="none" strike="noStrike" cap="none" spc="0">
                <a:solidFill>
                  <a:srgbClr val="002060"/>
                </a:solidFill>
                <a:latin typeface="Plus Jakarta Sans"/>
                <a:ea typeface="Plus Jakarta Sans"/>
                <a:cs typeface="Plus Jakarta Sans"/>
              </a:rPr>
              <a:t>LPIC-1/ LPIC2 / LPI  Approved Trainer &amp; LPI Member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34519794" name="Picture 1" descr="image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4754914" name="Picture 2" descr="image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71500" y="2230784"/>
            <a:ext cx="5334000" cy="3082230"/>
          </a:xfrm>
          <a:prstGeom prst="rect">
            <a:avLst/>
          </a:prstGeom>
        </p:spPr>
      </p:pic>
      <p:pic>
        <p:nvPicPr>
          <p:cNvPr id="313693498" name="Picture 3" descr="image.png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6286500" y="2230784"/>
            <a:ext cx="5334000" cy="3082230"/>
          </a:xfrm>
          <a:prstGeom prst="rect">
            <a:avLst/>
          </a:prstGeom>
        </p:spPr>
      </p:pic>
      <p:sp>
        <p:nvSpPr>
          <p:cNvPr id="1958480774" name="TextBox 4"/>
          <p:cNvSpPr txBox="1"/>
          <p:nvPr/>
        </p:nvSpPr>
        <p:spPr bwMode="auto">
          <a:xfrm>
            <a:off x="914400" y="2611784"/>
            <a:ext cx="4880610" cy="272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45"/>
              </a:lnSpc>
              <a:defRPr/>
            </a:pPr>
            <a:r>
              <a:rPr sz="1650" b="1" i="0" u="none">
                <a:solidFill>
                  <a:srgbClr val="1D4ED8"/>
                </a:solidFill>
                <a:latin typeface="Plus Jakarta Sans"/>
              </a:rPr>
              <a:t>Excelencia Certificada por LPI</a:t>
            </a:r>
            <a:endParaRPr/>
          </a:p>
        </p:txBody>
      </p:sp>
      <p:sp>
        <p:nvSpPr>
          <p:cNvPr id="957519587" name="TextBox 5"/>
          <p:cNvSpPr txBox="1"/>
          <p:nvPr/>
        </p:nvSpPr>
        <p:spPr bwMode="auto">
          <a:xfrm>
            <a:off x="914400" y="3027015"/>
            <a:ext cx="4690679" cy="12862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El ingeniero Rodolfo Saenz cuenta con el aval internacional del </a:t>
            </a:r>
            <a:r>
              <a:rPr sz="1350" b="1" i="0" u="none">
                <a:solidFill>
                  <a:srgbClr val="334155"/>
                </a:solidFill>
                <a:latin typeface="Plus Jakarta Sans"/>
              </a:rPr>
              <a:t>Linux Professional Institute (LPI)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, institución líder mundial en certificaciones educativas y profesionales de profesionales en sistemas operativos Linux y tecnologías de código abierto.</a:t>
            </a:r>
            <a:endParaRPr/>
          </a:p>
        </p:txBody>
      </p:sp>
      <p:sp>
        <p:nvSpPr>
          <p:cNvPr id="2035189329" name="TextBox 6"/>
          <p:cNvSpPr txBox="1"/>
          <p:nvPr/>
        </p:nvSpPr>
        <p:spPr bwMode="auto">
          <a:xfrm>
            <a:off x="914400" y="4334767"/>
            <a:ext cx="46482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Su trayectoria garantiza una transferencia de conocimiento rigurosa, basada en estándares de la industria y mejores prácticas globales.</a:t>
            </a:r>
            <a:endParaRPr/>
          </a:p>
        </p:txBody>
      </p:sp>
      <p:sp>
        <p:nvSpPr>
          <p:cNvPr id="1411669908" name="TextBox 7"/>
          <p:cNvSpPr txBox="1"/>
          <p:nvPr/>
        </p:nvSpPr>
        <p:spPr bwMode="auto">
          <a:xfrm>
            <a:off x="6629400" y="2632768"/>
            <a:ext cx="4887449" cy="5451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45"/>
              </a:lnSpc>
              <a:defRPr/>
            </a:pPr>
            <a:r>
              <a:rPr sz="1650" b="1" i="0" u="none">
                <a:solidFill>
                  <a:srgbClr val="BE185D"/>
                </a:solidFill>
                <a:latin typeface="Plus Jakarta Sans"/>
              </a:rPr>
              <a:t>Certificaciones y credenciales oficiales extendidas por el LPI</a:t>
            </a:r>
            <a:endParaRPr/>
          </a:p>
        </p:txBody>
      </p:sp>
      <p:sp>
        <p:nvSpPr>
          <p:cNvPr id="1304213540" name="TextBox 8"/>
          <p:cNvSpPr txBox="1"/>
          <p:nvPr/>
        </p:nvSpPr>
        <p:spPr bwMode="auto">
          <a:xfrm>
            <a:off x="6886575" y="3320714"/>
            <a:ext cx="4392104" cy="2575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LPIC-1: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</a:t>
            </a:r>
            <a:r>
              <a:rPr sz="1600" b="0" i="0" u="none">
                <a:solidFill>
                  <a:srgbClr val="334155"/>
                </a:solidFill>
                <a:latin typeface="Times New Roman"/>
                <a:ea typeface="Times New Roman"/>
                <a:cs typeface="Times New Roman"/>
              </a:rPr>
              <a:t>Administrador de Sistemas Linux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2505010" name="TextBox 9"/>
          <p:cNvSpPr txBox="1"/>
          <p:nvPr/>
        </p:nvSpPr>
        <p:spPr bwMode="auto">
          <a:xfrm>
            <a:off x="6886575" y="3692009"/>
            <a:ext cx="4391744" cy="2575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LPIC-2: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</a:t>
            </a:r>
            <a:r>
              <a:rPr sz="1400" b="0" i="0" u="none">
                <a:solidFill>
                  <a:srgbClr val="334155"/>
                </a:solidFill>
                <a:latin typeface="Times New Roman"/>
                <a:ea typeface="Times New Roman"/>
                <a:cs typeface="Times New Roman"/>
              </a:rPr>
              <a:t>Administrador Avanzado de Sistemas Linux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42799866" name="TextBox 10"/>
          <p:cNvSpPr txBox="1"/>
          <p:nvPr/>
        </p:nvSpPr>
        <p:spPr bwMode="auto">
          <a:xfrm>
            <a:off x="6886575" y="4196572"/>
            <a:ext cx="4400744" cy="2575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LPI Approved Trainer: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</a:t>
            </a:r>
            <a:r>
              <a:rPr sz="1400" b="0" i="0" u="none">
                <a:solidFill>
                  <a:srgbClr val="334155"/>
                </a:solidFill>
                <a:latin typeface="Times New Roman"/>
                <a:ea typeface="Times New Roman"/>
                <a:cs typeface="Times New Roman"/>
              </a:rPr>
              <a:t>Maestro </a:t>
            </a:r>
            <a:r>
              <a:rPr sz="1400" b="0" i="0" u="none">
                <a:solidFill>
                  <a:srgbClr val="334155"/>
                </a:solidFill>
                <a:latin typeface="Times New Roman"/>
                <a:ea typeface="Times New Roman"/>
                <a:cs typeface="Times New Roman"/>
              </a:rPr>
              <a:t>Certificado por el LPI</a:t>
            </a:r>
            <a:endParaRPr/>
          </a:p>
        </p:txBody>
      </p:sp>
      <p:sp>
        <p:nvSpPr>
          <p:cNvPr id="1032955623" name="TextBox 11"/>
          <p:cNvSpPr txBox="1"/>
          <p:nvPr/>
        </p:nvSpPr>
        <p:spPr bwMode="auto">
          <a:xfrm>
            <a:off x="6886575" y="4696454"/>
            <a:ext cx="4400384" cy="25753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LPI Member: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</a:t>
            </a:r>
            <a:r>
              <a:rPr sz="1400" b="0" i="0" u="none">
                <a:solidFill>
                  <a:srgbClr val="334155"/>
                </a:solidFill>
                <a:latin typeface="Times New Roman"/>
                <a:ea typeface="Times New Roman"/>
                <a:cs typeface="Times New Roman"/>
              </a:rPr>
              <a:t>Miembro Oficial Activo </a:t>
            </a:r>
            <a:r>
              <a:rPr sz="1400">
                <a:latin typeface="Times New Roman"/>
                <a:ea typeface="Times New Roman"/>
                <a:cs typeface="Times New Roman"/>
              </a:rPr>
              <a:t>del LPI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458555195" name="Picture 12" descr="image.png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6629400" y="3348930"/>
            <a:ext cx="142875" cy="200025"/>
          </a:xfrm>
          <a:prstGeom prst="rect">
            <a:avLst/>
          </a:prstGeom>
        </p:spPr>
      </p:pic>
      <p:pic>
        <p:nvPicPr>
          <p:cNvPr id="750514015" name="Picture 13" descr="image.png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6629400" y="3720405"/>
            <a:ext cx="142875" cy="200025"/>
          </a:xfrm>
          <a:prstGeom prst="rect">
            <a:avLst/>
          </a:prstGeom>
        </p:spPr>
      </p:pic>
      <p:pic>
        <p:nvPicPr>
          <p:cNvPr id="2023883377" name="Picture 14" descr="image.png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6629400" y="4220467"/>
            <a:ext cx="142875" cy="200025"/>
          </a:xfrm>
          <a:prstGeom prst="rect">
            <a:avLst/>
          </a:prstGeom>
        </p:spPr>
      </p:pic>
      <p:pic>
        <p:nvPicPr>
          <p:cNvPr id="378243540" name="Picture 15" descr="image.png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6629400" y="4720530"/>
            <a:ext cx="142875" cy="200025"/>
          </a:xfrm>
          <a:prstGeom prst="rect">
            <a:avLst/>
          </a:prstGeom>
        </p:spPr>
      </p:pic>
      <p:sp>
        <p:nvSpPr>
          <p:cNvPr id="1635772064" name="TextBox 16"/>
          <p:cNvSpPr txBox="1"/>
          <p:nvPr/>
        </p:nvSpPr>
        <p:spPr bwMode="auto">
          <a:xfrm>
            <a:off x="571500" y="476250"/>
            <a:ext cx="1160145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0F172A"/>
                </a:solidFill>
                <a:latin typeface="Plus Jakarta Sans"/>
              </a:rPr>
              <a:t>Perfil y credenciales del Consultor e Instructor</a:t>
            </a:r>
            <a:endParaRPr/>
          </a:p>
        </p:txBody>
      </p:sp>
      <p:sp>
        <p:nvSpPr>
          <p:cNvPr id="1338046714" name="Rectangle 17"/>
          <p:cNvSpPr/>
          <p:nvPr/>
        </p:nvSpPr>
        <p:spPr bwMode="auto">
          <a:xfrm>
            <a:off x="571500" y="1038225"/>
            <a:ext cx="11049000" cy="28575"/>
          </a:xfrm>
          <a:prstGeom prst="rect">
            <a:avLst/>
          </a:prstGeom>
          <a:solid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01681105" name="Picture 1" descr="image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5425843" name="Picture 2" descr="image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4720138" name="TextBox 3"/>
          <p:cNvSpPr txBox="1"/>
          <p:nvPr/>
        </p:nvSpPr>
        <p:spPr bwMode="auto">
          <a:xfrm>
            <a:off x="2375534" y="2719386"/>
            <a:ext cx="7441289" cy="594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3900" b="1" i="0" u="none">
                <a:solidFill>
                  <a:srgbClr val="0E25F5"/>
                </a:solidFill>
                <a:latin typeface="Plus Jakarta Sans"/>
              </a:rPr>
              <a:t>Consultoría IAAS y Servidores</a:t>
            </a:r>
            <a:endParaRPr/>
          </a:p>
        </p:txBody>
      </p:sp>
      <p:sp>
        <p:nvSpPr>
          <p:cNvPr id="54579750" name="TextBox 4"/>
          <p:cNvSpPr txBox="1"/>
          <p:nvPr/>
        </p:nvSpPr>
        <p:spPr bwMode="auto">
          <a:xfrm>
            <a:off x="2286000" y="3538537"/>
            <a:ext cx="7620000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  <a:defRPr/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Infraestructura como Servicio (IaaS), despliegues robustos, seguridad avanzada y alta disponibilidad para entornos locales y en la nube, vía remota en idiomas Español o Inglés (100% Bilingüe) 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50710760" name="Picture 1" descr="image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-66674"/>
            <a:ext cx="12192000" cy="6858000"/>
          </a:xfrm>
          <a:prstGeom prst="rect">
            <a:avLst/>
          </a:prstGeom>
        </p:spPr>
      </p:pic>
      <p:sp>
        <p:nvSpPr>
          <p:cNvPr id="508418252" name="Rounded Rectangle 2"/>
          <p:cNvSpPr/>
          <p:nvPr/>
        </p:nvSpPr>
        <p:spPr bwMode="auto">
          <a:xfrm>
            <a:off x="571500" y="2667000"/>
            <a:ext cx="11049000" cy="914400"/>
          </a:xfrm>
          <a:prstGeom prst="roundRect">
            <a:avLst>
              <a:gd name="adj" fmla="val 125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9773660" name="Rounded Rectangle 3"/>
          <p:cNvSpPr/>
          <p:nvPr/>
        </p:nvSpPr>
        <p:spPr bwMode="auto">
          <a:xfrm>
            <a:off x="571500" y="3771900"/>
            <a:ext cx="11049000" cy="914400"/>
          </a:xfrm>
          <a:prstGeom prst="roundRect">
            <a:avLst>
              <a:gd name="adj" fmla="val 125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85881507" name="Rectangle 4"/>
          <p:cNvSpPr/>
          <p:nvPr/>
        </p:nvSpPr>
        <p:spPr bwMode="auto">
          <a:xfrm>
            <a:off x="571500" y="357187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15356563" name="Rectangle 5"/>
          <p:cNvSpPr/>
          <p:nvPr/>
        </p:nvSpPr>
        <p:spPr bwMode="auto">
          <a:xfrm>
            <a:off x="571500" y="357187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5740341" name="Rectangle 6"/>
          <p:cNvSpPr/>
          <p:nvPr/>
        </p:nvSpPr>
        <p:spPr bwMode="auto">
          <a:xfrm>
            <a:off x="571500" y="2667000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68132550" name="Rectangle 7"/>
          <p:cNvSpPr/>
          <p:nvPr/>
        </p:nvSpPr>
        <p:spPr bwMode="auto">
          <a:xfrm>
            <a:off x="571500" y="2667000"/>
            <a:ext cx="47625" cy="9144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9325967" name="Rectangle 8"/>
          <p:cNvSpPr/>
          <p:nvPr/>
        </p:nvSpPr>
        <p:spPr bwMode="auto">
          <a:xfrm>
            <a:off x="11610975" y="2667000"/>
            <a:ext cx="9525" cy="9144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59513695" name="Picture 9" descr="image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847725" y="2867025"/>
            <a:ext cx="495300" cy="495300"/>
          </a:xfrm>
          <a:prstGeom prst="rect">
            <a:avLst/>
          </a:prstGeom>
        </p:spPr>
      </p:pic>
      <p:sp>
        <p:nvSpPr>
          <p:cNvPr id="2044931090" name="TextBox 10"/>
          <p:cNvSpPr txBox="1"/>
          <p:nvPr/>
        </p:nvSpPr>
        <p:spPr bwMode="auto">
          <a:xfrm>
            <a:off x="1571625" y="2867024"/>
            <a:ext cx="9814349" cy="5147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Instalación Multi-Distribución: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Configuración experta en servidores físicos (On-premise) y plataformas Cloud (AWS, Azure, Google Cloud Platform y otras) con Ubuntu, Red Hat, SUSE Linux, Rocky Linux, AlmaLinux OS, MX Linux y más.</a:t>
            </a:r>
            <a:endParaRPr/>
          </a:p>
        </p:txBody>
      </p:sp>
      <p:sp>
        <p:nvSpPr>
          <p:cNvPr id="1299213182" name="Rectangle 11"/>
          <p:cNvSpPr/>
          <p:nvPr/>
        </p:nvSpPr>
        <p:spPr bwMode="auto">
          <a:xfrm>
            <a:off x="571500" y="467677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08708525" name="Rectangle 12"/>
          <p:cNvSpPr/>
          <p:nvPr/>
        </p:nvSpPr>
        <p:spPr bwMode="auto">
          <a:xfrm>
            <a:off x="571500" y="4676775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51757710" name="Rectangle 13"/>
          <p:cNvSpPr/>
          <p:nvPr/>
        </p:nvSpPr>
        <p:spPr bwMode="auto">
          <a:xfrm>
            <a:off x="571500" y="3771900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77529245" name="Rectangle 14"/>
          <p:cNvSpPr/>
          <p:nvPr/>
        </p:nvSpPr>
        <p:spPr bwMode="auto">
          <a:xfrm>
            <a:off x="571500" y="3771900"/>
            <a:ext cx="47625" cy="914400"/>
          </a:xfrm>
          <a:prstGeom prst="rect">
            <a:avLst/>
          </a:prstGeom>
          <a:solidFill>
            <a:srgbClr val="EC48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14792009" name="Rectangle 15"/>
          <p:cNvSpPr/>
          <p:nvPr/>
        </p:nvSpPr>
        <p:spPr bwMode="auto">
          <a:xfrm>
            <a:off x="11610975" y="3771900"/>
            <a:ext cx="9525" cy="9144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05079410" name="Picture 16" descr="image.png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847725" y="3971925"/>
            <a:ext cx="495300" cy="495300"/>
          </a:xfrm>
          <a:prstGeom prst="rect">
            <a:avLst/>
          </a:prstGeom>
        </p:spPr>
      </p:pic>
      <p:sp>
        <p:nvSpPr>
          <p:cNvPr id="998387869" name="TextBox 17"/>
          <p:cNvSpPr txBox="1"/>
          <p:nvPr/>
        </p:nvSpPr>
        <p:spPr bwMode="auto">
          <a:xfrm>
            <a:off x="1571625" y="3971925"/>
            <a:ext cx="9823709" cy="5147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Hardening (Aseguramiento):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Blindaje y protección integral de servidores Linux contra ataques cibernéticos y vulnerabilidades locales o externas.</a:t>
            </a:r>
            <a:endParaRPr/>
          </a:p>
        </p:txBody>
      </p:sp>
      <p:pic>
        <p:nvPicPr>
          <p:cNvPr id="1121861594" name="Picture 18" descr="image.png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990600" y="3009900"/>
            <a:ext cx="209550" cy="209550"/>
          </a:xfrm>
          <a:prstGeom prst="rect">
            <a:avLst/>
          </a:prstGeom>
        </p:spPr>
      </p:pic>
      <p:pic>
        <p:nvPicPr>
          <p:cNvPr id="610675990" name="Picture 19" descr="image.png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990600" y="4114800"/>
            <a:ext cx="209550" cy="209550"/>
          </a:xfrm>
          <a:prstGeom prst="rect">
            <a:avLst/>
          </a:prstGeom>
        </p:spPr>
      </p:pic>
      <p:sp>
        <p:nvSpPr>
          <p:cNvPr id="193034837" name="TextBox 20"/>
          <p:cNvSpPr txBox="1"/>
          <p:nvPr/>
        </p:nvSpPr>
        <p:spPr bwMode="auto">
          <a:xfrm>
            <a:off x="571500" y="476249"/>
            <a:ext cx="11616209" cy="4346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0F172A"/>
                </a:solidFill>
                <a:latin typeface="Plus Jakarta Sans"/>
              </a:rPr>
              <a:t>Manejo de Recursos, Infraestructura y Despliegue de Servidores</a:t>
            </a:r>
            <a:endParaRPr/>
          </a:p>
        </p:txBody>
      </p:sp>
      <p:sp>
        <p:nvSpPr>
          <p:cNvPr id="1278515114" name="Rectangle 21"/>
          <p:cNvSpPr/>
          <p:nvPr/>
        </p:nvSpPr>
        <p:spPr bwMode="auto">
          <a:xfrm>
            <a:off x="571500" y="1038225"/>
            <a:ext cx="11049000" cy="28575"/>
          </a:xfrm>
          <a:prstGeom prst="rect">
            <a:avLst/>
          </a:prstGeom>
          <a:solid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11588658" name=""/>
          <p:cNvSpPr txBox="1"/>
          <p:nvPr/>
        </p:nvSpPr>
        <p:spPr bwMode="auto">
          <a:xfrm rot="0" flipH="0" flipV="0">
            <a:off x="543749" y="1587499"/>
            <a:ext cx="11125735" cy="5794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350" b="1">
                <a:latin typeface="Times New Roman"/>
                <a:ea typeface="Times New Roman"/>
                <a:cs typeface="Times New Roman"/>
              </a:rPr>
              <a:t>		</a:t>
            </a:r>
            <a:r>
              <a:rPr sz="1600" b="1">
                <a:latin typeface="Times New Roman"/>
                <a:ea typeface="Times New Roman"/>
                <a:cs typeface="Times New Roman"/>
              </a:rPr>
              <a:t>IT Management:  </a:t>
            </a:r>
            <a:r>
              <a:rPr sz="1600" b="0">
                <a:latin typeface="Times New Roman"/>
                <a:ea typeface="Times New Roman"/>
                <a:cs typeface="Times New Roman"/>
              </a:rPr>
              <a:t>Potenciación (Augmentation) y Coordinación  de departamentos informáticos mediante Administración 		de Recursos Humanos y Recursos de Infraestructura vía remota.</a:t>
            </a:r>
            <a:r>
              <a:rPr sz="1400" b="0">
                <a:latin typeface="Times New Roman"/>
                <a:ea typeface="Times New Roman"/>
                <a:cs typeface="Times New Roman"/>
              </a:rPr>
              <a:t> </a:t>
            </a:r>
            <a:endParaRPr sz="1400" b="0"/>
          </a:p>
        </p:txBody>
      </p:sp>
      <p:sp>
        <p:nvSpPr>
          <p:cNvPr id="1247948451" name="Rectangle 7"/>
          <p:cNvSpPr/>
          <p:nvPr/>
        </p:nvSpPr>
        <p:spPr bwMode="auto">
          <a:xfrm>
            <a:off x="619124" y="1486894"/>
            <a:ext cx="47624" cy="914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2247439" name="Rectangle 6"/>
          <p:cNvSpPr/>
          <p:nvPr/>
        </p:nvSpPr>
        <p:spPr bwMode="auto">
          <a:xfrm>
            <a:off x="566737" y="1496419"/>
            <a:ext cx="11048999" cy="952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63369140" name="Rectangle 5"/>
          <p:cNvSpPr/>
          <p:nvPr/>
        </p:nvSpPr>
        <p:spPr bwMode="auto">
          <a:xfrm>
            <a:off x="666749" y="2401294"/>
            <a:ext cx="11048999" cy="952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graphicFrame>
        <p:nvGraphicFramePr>
          <p:cNvPr id="497171707" name=""/>
          <p:cNvGraphicFramePr>
            <a:graphicFrameLocks xmlns:a="http://schemas.openxmlformats.org/drawingml/2006/main"/>
          </p:cNvGraphicFramePr>
          <p:nvPr/>
        </p:nvGraphicFramePr>
        <p:xfrm flipH="0" flipV="0">
          <a:off x="669395" y="1566332"/>
          <a:ext cx="944563" cy="629708"/>
          <a:chOff x="0" y="0"/>
          <a:chExt cx="944563" cy="629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1" r:qs="rId12" r:cs="rId10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33336462" name="Picture 1" descr="image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31724616" name="Picture 2" descr="image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71500" y="2564606"/>
            <a:ext cx="5405437" cy="2414586"/>
          </a:xfrm>
          <a:prstGeom prst="rect">
            <a:avLst/>
          </a:prstGeom>
        </p:spPr>
      </p:pic>
      <p:pic>
        <p:nvPicPr>
          <p:cNvPr id="719230630" name="Picture 3" descr="image.png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6215062" y="2564606"/>
            <a:ext cx="5405437" cy="2414586"/>
          </a:xfrm>
          <a:prstGeom prst="rect">
            <a:avLst/>
          </a:prstGeom>
        </p:spPr>
      </p:pic>
      <p:pic>
        <p:nvPicPr>
          <p:cNvPr id="1498695375" name="Picture 4" descr="image.png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847725" y="2878931"/>
            <a:ext cx="638175" cy="638175"/>
          </a:xfrm>
          <a:prstGeom prst="rect">
            <a:avLst/>
          </a:prstGeom>
        </p:spPr>
      </p:pic>
      <p:sp>
        <p:nvSpPr>
          <p:cNvPr id="2127056572" name="TextBox 5"/>
          <p:cNvSpPr txBox="1"/>
          <p:nvPr/>
        </p:nvSpPr>
        <p:spPr bwMode="auto">
          <a:xfrm flipH="0" flipV="0">
            <a:off x="847724" y="3707605"/>
            <a:ext cx="4678111" cy="22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0F172A"/>
                </a:solidFill>
                <a:latin typeface="Plus Jakarta Sans"/>
              </a:rPr>
              <a:t>Migraciones de Servidores Linux</a:t>
            </a:r>
            <a:r>
              <a:rPr/>
              <a:t> </a:t>
            </a:r>
            <a:r>
              <a:rPr sz="1600"/>
              <a:t> </a:t>
            </a:r>
            <a:endParaRPr/>
          </a:p>
        </p:txBody>
      </p:sp>
      <p:sp>
        <p:nvSpPr>
          <p:cNvPr id="635955529" name="TextBox 6"/>
          <p:cNvSpPr txBox="1"/>
          <p:nvPr/>
        </p:nvSpPr>
        <p:spPr bwMode="auto">
          <a:xfrm>
            <a:off x="847725" y="4060031"/>
            <a:ext cx="4852987" cy="642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  <a:defRPr/>
            </a:pPr>
            <a:r>
              <a:rPr sz="1150" b="0" i="0" u="none">
                <a:solidFill>
                  <a:srgbClr val="475569"/>
                </a:solidFill>
                <a:latin typeface="Plus Jakarta Sans"/>
              </a:rPr>
              <a:t>Traslado fluido y estructurado de servidores entre entornos virtuales, plataformas on-premise y arquitecturas de nube pública con cero pérdida de datos.</a:t>
            </a:r>
            <a:endParaRPr/>
          </a:p>
        </p:txBody>
      </p:sp>
      <p:pic>
        <p:nvPicPr>
          <p:cNvPr id="1448592426" name="Picture 7" descr="image.png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6491287" y="2878931"/>
            <a:ext cx="571500" cy="638175"/>
          </a:xfrm>
          <a:prstGeom prst="rect">
            <a:avLst/>
          </a:prstGeom>
        </p:spPr>
      </p:pic>
      <p:sp>
        <p:nvSpPr>
          <p:cNvPr id="1946593783" name="TextBox 8"/>
          <p:cNvSpPr txBox="1"/>
          <p:nvPr/>
        </p:nvSpPr>
        <p:spPr bwMode="auto">
          <a:xfrm>
            <a:off x="6491287" y="3707606"/>
            <a:ext cx="2690336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0F172A"/>
                </a:solidFill>
                <a:latin typeface="Plus Jakarta Sans"/>
              </a:rPr>
              <a:t>Expansiones de Filesystems</a:t>
            </a:r>
            <a:endParaRPr/>
          </a:p>
        </p:txBody>
      </p:sp>
      <p:sp>
        <p:nvSpPr>
          <p:cNvPr id="394914198" name="TextBox 9"/>
          <p:cNvSpPr txBox="1"/>
          <p:nvPr/>
        </p:nvSpPr>
        <p:spPr bwMode="auto">
          <a:xfrm>
            <a:off x="6491287" y="4060031"/>
            <a:ext cx="4852987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  <a:defRPr/>
            </a:pPr>
            <a:r>
              <a:rPr sz="1150" b="0" i="0" u="none">
                <a:solidFill>
                  <a:srgbClr val="475569"/>
                </a:solidFill>
                <a:latin typeface="Plus Jakarta Sans"/>
              </a:rPr>
              <a:t>Ampliación dinámica y segura de sistemas de archivos, particiones lógicas (LVM) y volúmenes de almacenamiento.</a:t>
            </a:r>
            <a:endParaRPr/>
          </a:p>
        </p:txBody>
      </p:sp>
      <p:pic>
        <p:nvPicPr>
          <p:cNvPr id="40779228" name="Picture 10" descr="image.png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1000125" y="3078956"/>
            <a:ext cx="333375" cy="266700"/>
          </a:xfrm>
          <a:prstGeom prst="rect">
            <a:avLst/>
          </a:prstGeom>
        </p:spPr>
      </p:pic>
      <p:pic>
        <p:nvPicPr>
          <p:cNvPr id="44568677" name="Picture 11" descr="image.png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6643687" y="3078956"/>
            <a:ext cx="266700" cy="266700"/>
          </a:xfrm>
          <a:prstGeom prst="rect">
            <a:avLst/>
          </a:prstGeom>
        </p:spPr>
      </p:pic>
      <p:sp>
        <p:nvSpPr>
          <p:cNvPr id="292781752" name="TextBox 12"/>
          <p:cNvSpPr txBox="1"/>
          <p:nvPr/>
        </p:nvSpPr>
        <p:spPr bwMode="auto">
          <a:xfrm>
            <a:off x="571500" y="476250"/>
            <a:ext cx="1160145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0F172A"/>
                </a:solidFill>
                <a:latin typeface="Plus Jakarta Sans"/>
              </a:rPr>
              <a:t>Migraciones y Expansiones de Filesystems</a:t>
            </a:r>
            <a:endParaRPr/>
          </a:p>
        </p:txBody>
      </p:sp>
      <p:sp>
        <p:nvSpPr>
          <p:cNvPr id="1066338383" name="Rectangle 13"/>
          <p:cNvSpPr/>
          <p:nvPr/>
        </p:nvSpPr>
        <p:spPr bwMode="auto">
          <a:xfrm>
            <a:off x="571500" y="1038225"/>
            <a:ext cx="11049000" cy="28575"/>
          </a:xfrm>
          <a:prstGeom prst="rect">
            <a:avLst/>
          </a:prstGeom>
          <a:solid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97345316" name="Picture 1" descr="image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67910441" name="Picture 2" descr="image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1841499" y="2338386"/>
            <a:ext cx="3524250" cy="2867025"/>
          </a:xfrm>
          <a:prstGeom prst="rect">
            <a:avLst/>
          </a:prstGeom>
        </p:spPr>
      </p:pic>
      <p:pic>
        <p:nvPicPr>
          <p:cNvPr id="1449641805" name="Picture 4" descr="image.png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7328958" y="2285999"/>
            <a:ext cx="3524250" cy="2867025"/>
          </a:xfrm>
          <a:prstGeom prst="rect">
            <a:avLst/>
          </a:prstGeom>
        </p:spPr>
      </p:pic>
      <p:pic>
        <p:nvPicPr>
          <p:cNvPr id="403342019" name="Picture 5" descr="image.png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1932516" y="2652711"/>
            <a:ext cx="542925" cy="638175"/>
          </a:xfrm>
          <a:prstGeom prst="rect">
            <a:avLst/>
          </a:prstGeom>
        </p:spPr>
      </p:pic>
      <p:sp>
        <p:nvSpPr>
          <p:cNvPr id="566140301" name="TextBox 6"/>
          <p:cNvSpPr txBox="1"/>
          <p:nvPr/>
        </p:nvSpPr>
        <p:spPr bwMode="auto">
          <a:xfrm>
            <a:off x="1932516" y="3481386"/>
            <a:ext cx="312039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0F172A"/>
                </a:solidFill>
                <a:latin typeface="Plus Jakarta Sans"/>
              </a:rPr>
              <a:t>Respaldo para PyMEs (Vorta &amp; Borg)</a:t>
            </a:r>
            <a:endParaRPr/>
          </a:p>
        </p:txBody>
      </p:sp>
      <p:sp>
        <p:nvSpPr>
          <p:cNvPr id="318173555" name="TextBox 7"/>
          <p:cNvSpPr txBox="1"/>
          <p:nvPr/>
        </p:nvSpPr>
        <p:spPr bwMode="auto">
          <a:xfrm>
            <a:off x="1932516" y="4071936"/>
            <a:ext cx="2975400" cy="857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  <a:defRPr/>
            </a:pPr>
            <a:r>
              <a:rPr sz="1150" b="0" i="0" u="none">
                <a:solidFill>
                  <a:srgbClr val="475569"/>
                </a:solidFill>
                <a:latin typeface="Plus Jakarta Sans"/>
              </a:rPr>
              <a:t>Instalación y configuración de la solución líder de software libre para respaldar servidores Linux con máxima eficiencia y seguridad.</a:t>
            </a:r>
            <a:endParaRPr/>
          </a:p>
        </p:txBody>
      </p:sp>
      <p:pic>
        <p:nvPicPr>
          <p:cNvPr id="2069567097" name="Picture 11" descr="image.png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7539037" y="2666999"/>
            <a:ext cx="638175" cy="638175"/>
          </a:xfrm>
          <a:prstGeom prst="rect">
            <a:avLst/>
          </a:prstGeom>
        </p:spPr>
      </p:pic>
      <p:sp>
        <p:nvSpPr>
          <p:cNvPr id="1100459744" name="TextBox 12"/>
          <p:cNvSpPr txBox="1"/>
          <p:nvPr/>
        </p:nvSpPr>
        <p:spPr bwMode="auto">
          <a:xfrm>
            <a:off x="7539037" y="3429000"/>
            <a:ext cx="2700336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1500" b="1" i="0" u="none">
                <a:solidFill>
                  <a:srgbClr val="0F172A"/>
                </a:solidFill>
                <a:latin typeface="Plus Jakarta Sans"/>
              </a:rPr>
              <a:t>Automatización con Ansible</a:t>
            </a:r>
            <a:endParaRPr/>
          </a:p>
        </p:txBody>
      </p:sp>
      <p:sp>
        <p:nvSpPr>
          <p:cNvPr id="114825391" name="TextBox 13"/>
          <p:cNvSpPr txBox="1"/>
          <p:nvPr/>
        </p:nvSpPr>
        <p:spPr bwMode="auto">
          <a:xfrm>
            <a:off x="7539037" y="3833811"/>
            <a:ext cx="297180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  <a:defRPr/>
            </a:pPr>
            <a:r>
              <a:rPr sz="1150" b="0" i="0" u="none">
                <a:solidFill>
                  <a:srgbClr val="475569"/>
                </a:solidFill>
                <a:latin typeface="Plus Jakarta Sans"/>
              </a:rPr>
              <a:t>Despliegues masivos de software y configuraciones estandarizadas automatizadas de forma simultánea en flotas de servidores Linux y Windows.</a:t>
            </a:r>
            <a:endParaRPr/>
          </a:p>
        </p:txBody>
      </p:sp>
      <p:pic>
        <p:nvPicPr>
          <p:cNvPr id="1809752467" name="Picture 14" descr="image.png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2084916" y="2852736"/>
            <a:ext cx="238125" cy="266700"/>
          </a:xfrm>
          <a:prstGeom prst="rect">
            <a:avLst/>
          </a:prstGeom>
        </p:spPr>
      </p:pic>
      <p:pic>
        <p:nvPicPr>
          <p:cNvPr id="88057908" name="Picture 16" descr="image.png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7691437" y="2838449"/>
            <a:ext cx="333375" cy="266700"/>
          </a:xfrm>
          <a:prstGeom prst="rect">
            <a:avLst/>
          </a:prstGeom>
        </p:spPr>
      </p:pic>
      <p:sp>
        <p:nvSpPr>
          <p:cNvPr id="235449913" name="TextBox 17"/>
          <p:cNvSpPr txBox="1"/>
          <p:nvPr/>
        </p:nvSpPr>
        <p:spPr bwMode="auto">
          <a:xfrm>
            <a:off x="571500" y="476250"/>
            <a:ext cx="1160145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0F172A"/>
                </a:solidFill>
                <a:latin typeface="Plus Jakarta Sans"/>
              </a:rPr>
              <a:t>Respaldo Empresarial y Automatización</a:t>
            </a:r>
            <a:endParaRPr/>
          </a:p>
        </p:txBody>
      </p:sp>
      <p:sp>
        <p:nvSpPr>
          <p:cNvPr id="1270187448" name="Rectangle 18"/>
          <p:cNvSpPr/>
          <p:nvPr/>
        </p:nvSpPr>
        <p:spPr bwMode="auto">
          <a:xfrm>
            <a:off x="571500" y="1038225"/>
            <a:ext cx="11049000" cy="28575"/>
          </a:xfrm>
          <a:prstGeom prst="rect">
            <a:avLst/>
          </a:prstGeom>
          <a:solid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24139301" name="Picture 1" descr="image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63716889" name="Picture 2" descr="image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19887202" name="TextBox 3"/>
          <p:cNvSpPr txBox="1"/>
          <p:nvPr/>
        </p:nvSpPr>
        <p:spPr bwMode="auto">
          <a:xfrm>
            <a:off x="1130379" y="2876550"/>
            <a:ext cx="9931241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3900" b="1" i="0" u="none">
                <a:solidFill>
                  <a:srgbClr val="1E1B4B"/>
                </a:solidFill>
                <a:latin typeface="Plus Jakarta Sans"/>
              </a:rPr>
              <a:t>Programas de Capacitación (Roadmap)</a:t>
            </a:r>
            <a:endParaRPr/>
          </a:p>
        </p:txBody>
      </p:sp>
      <p:sp>
        <p:nvSpPr>
          <p:cNvPr id="1071364560" name="TextBox 4"/>
          <p:cNvSpPr txBox="1"/>
          <p:nvPr/>
        </p:nvSpPr>
        <p:spPr bwMode="auto">
          <a:xfrm>
            <a:off x="2286000" y="3695700"/>
            <a:ext cx="76200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  <a:defRPr/>
            </a:pPr>
            <a:r>
              <a:rPr sz="1650" b="0" i="0" u="none">
                <a:solidFill>
                  <a:srgbClr val="475569"/>
                </a:solidFill>
                <a:latin typeface="Plus Jakarta Sans"/>
              </a:rPr>
              <a:t>Cursos especializados impartidos de manera remota para personal corporativo, estructurados en 4 niveles progresivos.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28237128" name="Picture 1" descr="image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43525163" name="Picture 2" descr="image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71500" y="2316509"/>
            <a:ext cx="5334000" cy="2910780"/>
          </a:xfrm>
          <a:prstGeom prst="rect">
            <a:avLst/>
          </a:prstGeom>
        </p:spPr>
      </p:pic>
      <p:pic>
        <p:nvPicPr>
          <p:cNvPr id="27875962" name="Picture 3" descr="image.png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6286500" y="2313606"/>
            <a:ext cx="5333999" cy="4112865"/>
          </a:xfrm>
          <a:prstGeom prst="rect">
            <a:avLst/>
          </a:prstGeom>
        </p:spPr>
      </p:pic>
      <p:sp>
        <p:nvSpPr>
          <p:cNvPr id="890964070" name="TextBox 4"/>
          <p:cNvSpPr txBox="1"/>
          <p:nvPr/>
        </p:nvSpPr>
        <p:spPr bwMode="auto">
          <a:xfrm>
            <a:off x="914400" y="2697509"/>
            <a:ext cx="4880610" cy="272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45"/>
              </a:lnSpc>
              <a:defRPr/>
            </a:pPr>
            <a:r>
              <a:rPr sz="1650" b="1" i="0" u="none">
                <a:solidFill>
                  <a:srgbClr val="1D4ED8"/>
                </a:solidFill>
                <a:latin typeface="Plus Jakarta Sans"/>
              </a:rPr>
              <a:t>Metodología y Logística</a:t>
            </a:r>
            <a:endParaRPr/>
          </a:p>
        </p:txBody>
      </p:sp>
      <p:sp>
        <p:nvSpPr>
          <p:cNvPr id="1478992755" name="TextBox 5"/>
          <p:cNvSpPr txBox="1"/>
          <p:nvPr/>
        </p:nvSpPr>
        <p:spPr bwMode="auto">
          <a:xfrm>
            <a:off x="914400" y="3112740"/>
            <a:ext cx="46482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Duración: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40 horas (2 semanas, 4 horas diarias con descansos estratégicos).</a:t>
            </a:r>
            <a:endParaRPr/>
          </a:p>
        </p:txBody>
      </p:sp>
      <p:sp>
        <p:nvSpPr>
          <p:cNvPr id="1627939821" name="TextBox 6"/>
          <p:cNvSpPr txBox="1"/>
          <p:nvPr/>
        </p:nvSpPr>
        <p:spPr bwMode="auto">
          <a:xfrm>
            <a:off x="914400" y="3741390"/>
            <a:ext cx="46482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Modalidad: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Remota vía Google Meet (enlace exclusivo del instructor para evitar grabaciones no autorizadas).</a:t>
            </a:r>
            <a:endParaRPr/>
          </a:p>
        </p:txBody>
      </p:sp>
      <p:sp>
        <p:nvSpPr>
          <p:cNvPr id="907798489" name="TextBox 7"/>
          <p:cNvSpPr txBox="1"/>
          <p:nvPr/>
        </p:nvSpPr>
        <p:spPr bwMode="auto">
          <a:xfrm>
            <a:off x="914400" y="4370040"/>
            <a:ext cx="46482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Requisito: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Firma previa de Acuerdo de Confidencialidad por cada participante.</a:t>
            </a:r>
            <a:endParaRPr/>
          </a:p>
        </p:txBody>
      </p:sp>
      <p:sp>
        <p:nvSpPr>
          <p:cNvPr id="1573256074" name="TextBox 8"/>
          <p:cNvSpPr txBox="1"/>
          <p:nvPr/>
        </p:nvSpPr>
        <p:spPr bwMode="auto">
          <a:xfrm>
            <a:off x="6614024" y="2477121"/>
            <a:ext cx="4882769" cy="272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45"/>
              </a:lnSpc>
              <a:defRPr/>
            </a:pPr>
            <a:r>
              <a:rPr sz="1650" b="1" i="0" u="none">
                <a:solidFill>
                  <a:srgbClr val="BE185D"/>
                </a:solidFill>
                <a:latin typeface="Plus Jakarta Sans"/>
              </a:rPr>
              <a:t>Temario </a:t>
            </a:r>
            <a:endParaRPr/>
          </a:p>
        </p:txBody>
      </p:sp>
      <p:sp>
        <p:nvSpPr>
          <p:cNvPr id="1361346911" name="TextBox 9"/>
          <p:cNvSpPr txBox="1"/>
          <p:nvPr/>
        </p:nvSpPr>
        <p:spPr bwMode="auto">
          <a:xfrm>
            <a:off x="6724649" y="3165126"/>
            <a:ext cx="95609" cy="274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endParaRPr/>
          </a:p>
        </p:txBody>
      </p:sp>
      <p:sp>
        <p:nvSpPr>
          <p:cNvPr id="1499512218" name="TextBox 10"/>
          <p:cNvSpPr txBox="1"/>
          <p:nvPr/>
        </p:nvSpPr>
        <p:spPr bwMode="auto">
          <a:xfrm flipH="0" flipV="0">
            <a:off x="6819899" y="2844314"/>
            <a:ext cx="4472100" cy="4372335"/>
          </a:xfrm>
          <a:prstGeom prst="rect">
            <a:avLst/>
          </a:prstGeom>
          <a:noFill/>
        </p:spPr>
        <p:txBody>
          <a:bodyPr wrap="square" lIns="95249" tIns="0" rIns="0" bIns="0" anchor="t">
            <a:spAutoFit/>
          </a:bodyPr>
          <a:lstStyle/>
          <a:p>
            <a:pPr marL="234314" indent="-234314" algn="l">
              <a:lnSpc>
                <a:spcPts val="2025"/>
              </a:lnSpc>
              <a:buFont typeface="Arial"/>
              <a:buChar char="•"/>
              <a:defRPr/>
            </a:pPr>
            <a:r>
              <a:rPr sz="1200" b="0" i="0" u="none">
                <a:solidFill>
                  <a:srgbClr val="334155"/>
                </a:solidFill>
                <a:latin typeface="Times New Roman"/>
                <a:ea typeface="Times New Roman"/>
                <a:cs typeface="Times New Roman"/>
              </a:rPr>
              <a:t>Sistema jerárquico de directorios y archivos.</a:t>
            </a:r>
            <a:endParaRPr sz="1200" b="0" i="0" u="none">
              <a:solidFill>
                <a:srgbClr val="334155"/>
              </a:solidFill>
              <a:latin typeface="Times New Roman"/>
              <a:cs typeface="Times New Roman"/>
            </a:endParaRPr>
          </a:p>
          <a:p>
            <a:pPr marL="234314" indent="-234314" algn="l">
              <a:lnSpc>
                <a:spcPts val="2024"/>
              </a:lnSpc>
              <a:buFont typeface="Arial"/>
              <a:buChar char="•"/>
              <a:defRPr/>
            </a:pPr>
            <a:r>
              <a:rPr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Administrando y Navegando a través de Directorios y Archivos de Linux..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34314" indent="-234314" algn="l">
              <a:lnSpc>
                <a:spcPts val="2024"/>
              </a:lnSpc>
              <a:buFont typeface="Arial"/>
              <a:buChar char="•"/>
              <a:defRPr/>
            </a:pPr>
            <a:r>
              <a:rPr sz="1200">
                <a:solidFill>
                  <a:srgbClr val="000000"/>
                </a:solidFill>
                <a:latin typeface="Arial"/>
                <a:ea typeface="Arial"/>
                <a:cs typeface="Arial"/>
              </a:rPr>
              <a:t>El Proceso de Booteo de Linux en detalle.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34314" indent="-234314" algn="l">
              <a:lnSpc>
                <a:spcPts val="2024"/>
              </a:lnSpc>
              <a:buFont typeface="Arial"/>
              <a:buChar char="•"/>
              <a:defRPr/>
            </a:pPr>
            <a:r>
              <a:rPr sz="1200">
                <a:solidFill>
                  <a:srgbClr val="000000"/>
                </a:solidFill>
                <a:latin typeface="Arial"/>
                <a:ea typeface="Arial"/>
                <a:cs typeface="Arial"/>
              </a:rPr>
              <a:t>Runlevels en Linux.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34314" indent="-234314" algn="l">
              <a:lnSpc>
                <a:spcPts val="2024"/>
              </a:lnSpc>
              <a:buFont typeface="Arial"/>
              <a:buChar char="•"/>
              <a:defRPr/>
            </a:pPr>
            <a:r>
              <a:rPr sz="1200">
                <a:solidFill>
                  <a:srgbClr val="000000"/>
                </a:solidFill>
                <a:latin typeface="Arial"/>
                <a:ea typeface="Arial"/>
                <a:cs typeface="Arial"/>
              </a:rPr>
              <a:t>Administración de Paquetes de Software de las principales distribuciones de Linux.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34314" indent="-234314" algn="l">
              <a:lnSpc>
                <a:spcPts val="2024"/>
              </a:lnSpc>
              <a:buFont typeface="Arial"/>
              <a:buChar char="•"/>
              <a:defRPr/>
            </a:pPr>
            <a:r>
              <a:rPr sz="1200">
                <a:solidFill>
                  <a:srgbClr val="000000"/>
                </a:solidFill>
                <a:latin typeface="Arial"/>
                <a:ea typeface="Arial"/>
                <a:cs typeface="Arial"/>
              </a:rPr>
              <a:t>Manejo fundamental de Redes en Linux.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34314" indent="-234314" algn="l">
              <a:lnSpc>
                <a:spcPts val="2024"/>
              </a:lnSpc>
              <a:buFont typeface="Arial"/>
              <a:buChar char="•"/>
              <a:defRPr/>
            </a:pPr>
            <a:r>
              <a:rPr sz="1200">
                <a:solidFill>
                  <a:srgbClr val="000000"/>
                </a:solidFill>
                <a:latin typeface="Arial"/>
                <a:ea typeface="Arial"/>
                <a:cs typeface="Arial"/>
              </a:rPr>
              <a:t>Filesystems en Linux, creación de particiones y asignación de memoria auxiliar en Linux (Swap).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34314" indent="-234314" algn="l">
              <a:lnSpc>
                <a:spcPts val="2024"/>
              </a:lnSpc>
              <a:buFont typeface="Arial"/>
              <a:buChar char="•"/>
              <a:defRPr/>
            </a:pPr>
            <a:r>
              <a:rPr sz="1200">
                <a:solidFill>
                  <a:srgbClr val="000000"/>
                </a:solidFill>
                <a:latin typeface="Arial"/>
                <a:ea typeface="Arial"/>
                <a:cs typeface="Arial"/>
              </a:rPr>
              <a:t>Administración de Usuarios y seguridad en Linux.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34314" indent="-234314" algn="l">
              <a:lnSpc>
                <a:spcPts val="2024"/>
              </a:lnSpc>
              <a:buFont typeface="Arial"/>
              <a:buChar char="•"/>
              <a:defRPr/>
            </a:pPr>
            <a:r>
              <a:rPr sz="1200">
                <a:solidFill>
                  <a:srgbClr val="000000"/>
                </a:solidFill>
                <a:latin typeface="Arial"/>
                <a:ea typeface="Arial"/>
                <a:cs typeface="Arial"/>
              </a:rPr>
              <a:t>Monitoreo y Revisión de Logs fundamentales en Linux por comandos.</a:t>
            </a:r>
            <a:endParaRPr sz="1200"/>
          </a:p>
          <a:p>
            <a:pPr marL="234314" indent="-234314" algn="l">
              <a:lnSpc>
                <a:spcPts val="2024"/>
              </a:lnSpc>
              <a:buFont typeface="Arial"/>
              <a:buChar char="•"/>
              <a:defRPr/>
            </a:pPr>
            <a:r>
              <a:rPr sz="1200">
                <a:solidFill>
                  <a:srgbClr val="000000"/>
                </a:solidFill>
                <a:latin typeface="Arial"/>
                <a:ea typeface="Arial"/>
                <a:cs typeface="Arial"/>
              </a:rPr>
              <a:t>Automatización de tareas en Linux agendado por el sistema e introducción a programación con scripts.</a:t>
            </a:r>
            <a:endParaRPr sz="1200" b="0" i="0" u="none">
              <a:solidFill>
                <a:srgbClr val="334155"/>
              </a:solidFill>
              <a:latin typeface="Times New Roman"/>
              <a:cs typeface="Times New Roman"/>
            </a:endParaRPr>
          </a:p>
          <a:p>
            <a:pPr algn="l">
              <a:lnSpc>
                <a:spcPts val="2024"/>
              </a:lnSpc>
              <a:defRPr/>
            </a:pPr>
            <a:endParaRPr sz="1400" b="0" i="0" u="none">
              <a:solidFill>
                <a:srgbClr val="334155"/>
              </a:solidFill>
              <a:latin typeface="Times New Roman"/>
              <a:cs typeface="Times New Roman"/>
            </a:endParaRPr>
          </a:p>
          <a:p>
            <a:pPr algn="l">
              <a:lnSpc>
                <a:spcPts val="2024"/>
              </a:lnSpc>
              <a:defRPr/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.</a:t>
            </a:r>
            <a:endParaRPr/>
          </a:p>
        </p:txBody>
      </p:sp>
      <p:sp>
        <p:nvSpPr>
          <p:cNvPr id="937618341" name="TextBox 11"/>
          <p:cNvSpPr txBox="1"/>
          <p:nvPr/>
        </p:nvSpPr>
        <p:spPr bwMode="auto">
          <a:xfrm>
            <a:off x="6724649" y="3498501"/>
            <a:ext cx="95969" cy="274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endParaRPr/>
          </a:p>
        </p:txBody>
      </p:sp>
      <p:sp>
        <p:nvSpPr>
          <p:cNvPr id="2143727464" name="TextBox 13"/>
          <p:cNvSpPr txBox="1"/>
          <p:nvPr/>
        </p:nvSpPr>
        <p:spPr bwMode="auto">
          <a:xfrm>
            <a:off x="6724649" y="3831876"/>
            <a:ext cx="95969" cy="274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endParaRPr/>
          </a:p>
        </p:txBody>
      </p:sp>
      <p:sp>
        <p:nvSpPr>
          <p:cNvPr id="1868642092" name="TextBox 17"/>
          <p:cNvSpPr txBox="1"/>
          <p:nvPr/>
        </p:nvSpPr>
        <p:spPr bwMode="auto">
          <a:xfrm>
            <a:off x="6724649" y="4498626"/>
            <a:ext cx="96329" cy="274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endParaRPr/>
          </a:p>
        </p:txBody>
      </p:sp>
      <p:sp>
        <p:nvSpPr>
          <p:cNvPr id="118931419" name="TextBox 19"/>
          <p:cNvSpPr txBox="1"/>
          <p:nvPr/>
        </p:nvSpPr>
        <p:spPr bwMode="auto">
          <a:xfrm>
            <a:off x="571500" y="476250"/>
            <a:ext cx="1160145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0F172A"/>
                </a:solidFill>
                <a:latin typeface="Plus Jakarta Sans"/>
              </a:rPr>
              <a:t>Linux Topics I: Fundamentos Esenciales</a:t>
            </a:r>
            <a:endParaRPr/>
          </a:p>
        </p:txBody>
      </p:sp>
      <p:sp>
        <p:nvSpPr>
          <p:cNvPr id="194995821" name="Rectangle 20"/>
          <p:cNvSpPr/>
          <p:nvPr/>
        </p:nvSpPr>
        <p:spPr bwMode="auto">
          <a:xfrm>
            <a:off x="571500" y="1038225"/>
            <a:ext cx="11049000" cy="28575"/>
          </a:xfrm>
          <a:prstGeom prst="rect">
            <a:avLst/>
          </a:prstGeom>
          <a:solid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62773184" name="Picture 1" descr="image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86090821" name="Picture 2" descr="image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71500" y="1983134"/>
            <a:ext cx="5334000" cy="3577530"/>
          </a:xfrm>
          <a:prstGeom prst="rect">
            <a:avLst/>
          </a:prstGeom>
        </p:spPr>
      </p:pic>
      <p:pic>
        <p:nvPicPr>
          <p:cNvPr id="2035574901" name="Picture 3" descr="image.png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6286500" y="1983134"/>
            <a:ext cx="5334000" cy="3577530"/>
          </a:xfrm>
          <a:prstGeom prst="rect">
            <a:avLst/>
          </a:prstGeom>
        </p:spPr>
      </p:pic>
      <p:sp>
        <p:nvSpPr>
          <p:cNvPr id="1553211120" name="TextBox 4"/>
          <p:cNvSpPr txBox="1"/>
          <p:nvPr/>
        </p:nvSpPr>
        <p:spPr bwMode="auto">
          <a:xfrm>
            <a:off x="914400" y="2740372"/>
            <a:ext cx="4880610" cy="272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45"/>
              </a:lnSpc>
              <a:defRPr/>
            </a:pPr>
            <a:r>
              <a:rPr sz="1650" b="1" i="0" u="none">
                <a:solidFill>
                  <a:srgbClr val="1D4ED8"/>
                </a:solidFill>
                <a:latin typeface="Plus Jakarta Sans"/>
              </a:rPr>
              <a:t>Enfoque Práctico y Requisitos</a:t>
            </a:r>
            <a:endParaRPr/>
          </a:p>
        </p:txBody>
      </p:sp>
      <p:sp>
        <p:nvSpPr>
          <p:cNvPr id="175555963" name="TextBox 5"/>
          <p:cNvSpPr txBox="1"/>
          <p:nvPr/>
        </p:nvSpPr>
        <p:spPr bwMode="auto">
          <a:xfrm>
            <a:off x="914400" y="3155602"/>
            <a:ext cx="46482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Orientado al dominio de tareas avanzadas en infraestructuras locales y de nube. Requiere haber cursado exitosamente </a:t>
            </a:r>
            <a:r>
              <a:rPr sz="1350" b="1" i="0" u="none">
                <a:solidFill>
                  <a:srgbClr val="334155"/>
                </a:solidFill>
                <a:latin typeface="Plus Jakarta Sans"/>
              </a:rPr>
              <a:t>Linux Topics I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.</a:t>
            </a:r>
            <a:endParaRPr/>
          </a:p>
        </p:txBody>
      </p:sp>
      <p:sp>
        <p:nvSpPr>
          <p:cNvPr id="383595774" name="TextBox 6"/>
          <p:cNvSpPr txBox="1"/>
          <p:nvPr/>
        </p:nvSpPr>
        <p:spPr bwMode="auto">
          <a:xfrm>
            <a:off x="914400" y="4070002"/>
            <a:ext cx="46482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Conserva la misma rigorosa metodología de laboratorios guiados, 40 horas de duración y acuerdo de confidencialidad.</a:t>
            </a:r>
            <a:endParaRPr/>
          </a:p>
        </p:txBody>
      </p:sp>
      <p:sp>
        <p:nvSpPr>
          <p:cNvPr id="39748750" name="TextBox 7"/>
          <p:cNvSpPr txBox="1"/>
          <p:nvPr/>
        </p:nvSpPr>
        <p:spPr bwMode="auto">
          <a:xfrm>
            <a:off x="6629400" y="2091358"/>
            <a:ext cx="4883849" cy="272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45"/>
              </a:lnSpc>
              <a:defRPr/>
            </a:pPr>
            <a:r>
              <a:rPr sz="1650" b="1" i="0" u="none">
                <a:solidFill>
                  <a:srgbClr val="BE185D"/>
                </a:solidFill>
                <a:latin typeface="Plus Jakarta Sans"/>
              </a:rPr>
              <a:t>Temario </a:t>
            </a:r>
            <a:endParaRPr/>
          </a:p>
        </p:txBody>
      </p:sp>
      <p:sp>
        <p:nvSpPr>
          <p:cNvPr id="267315679" name="TextBox 8"/>
          <p:cNvSpPr txBox="1"/>
          <p:nvPr/>
        </p:nvSpPr>
        <p:spPr bwMode="auto">
          <a:xfrm>
            <a:off x="6724649" y="2779364"/>
            <a:ext cx="95609" cy="274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endParaRPr/>
          </a:p>
        </p:txBody>
      </p:sp>
      <p:sp>
        <p:nvSpPr>
          <p:cNvPr id="1388820604" name="TextBox 9"/>
          <p:cNvSpPr txBox="1"/>
          <p:nvPr/>
        </p:nvSpPr>
        <p:spPr bwMode="auto">
          <a:xfrm>
            <a:off x="6834014" y="2398184"/>
            <a:ext cx="4521060" cy="308646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marL="283879" indent="-283879" algn="l">
              <a:lnSpc>
                <a:spcPts val="2025"/>
              </a:lnSpc>
              <a:buFont typeface="Arial"/>
              <a:buChar char="•"/>
              <a:defRPr/>
            </a:pPr>
            <a:r>
              <a:rPr sz="10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Conociendo diferentes tipos de hardware en Linux.</a:t>
            </a:r>
            <a:endParaRPr sz="1000" b="0" i="0" u="none">
              <a:solidFill>
                <a:srgbClr val="334155"/>
              </a:solidFill>
              <a:latin typeface="Plus Jakarta Sans"/>
            </a:endParaRPr>
          </a:p>
          <a:p>
            <a:pPr marL="283879" indent="-283879" algn="l">
              <a:lnSpc>
                <a:spcPts val="2024"/>
              </a:lnSpc>
              <a:buFont typeface="Arial"/>
              <a:buChar char="•"/>
              <a:defRPr/>
            </a:pPr>
            <a:r>
              <a:rPr sz="10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Entorno y Configuración del Shell.</a:t>
            </a:r>
            <a:endParaRPr sz="1000" b="0" i="0" u="none">
              <a:solidFill>
                <a:srgbClr val="334155"/>
              </a:solidFill>
              <a:latin typeface="Plus Jakarta Sans"/>
            </a:endParaRPr>
          </a:p>
          <a:p>
            <a:pPr marL="283879" indent="-283879" algn="l">
              <a:lnSpc>
                <a:spcPts val="2024"/>
              </a:lnSpc>
              <a:buFont typeface="Arial"/>
              <a:buChar char="•"/>
              <a:defRPr/>
            </a:pPr>
            <a:r>
              <a:rPr sz="10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Manejo de servicios especializados en Linux.</a:t>
            </a:r>
            <a:endParaRPr sz="1000" b="0" i="0" u="none">
              <a:solidFill>
                <a:srgbClr val="334155"/>
              </a:solidFill>
              <a:latin typeface="Plus Jakarta Sans"/>
            </a:endParaRPr>
          </a:p>
          <a:p>
            <a:pPr marL="283879" indent="-283879" algn="l">
              <a:lnSpc>
                <a:spcPts val="2024"/>
              </a:lnSpc>
              <a:buFont typeface="Arial"/>
              <a:buChar char="•"/>
              <a:defRPr/>
            </a:pPr>
            <a:r>
              <a:rPr sz="10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Instalando diferentes ambientes de escritorio para incrementar la productividad </a:t>
            </a:r>
            <a:endParaRPr sz="1000" b="0" i="0" u="none">
              <a:solidFill>
                <a:srgbClr val="334155"/>
              </a:solidFill>
              <a:latin typeface="Plus Jakarta Sans"/>
            </a:endParaRPr>
          </a:p>
          <a:p>
            <a:pPr marL="283879" indent="-283879" algn="l">
              <a:lnSpc>
                <a:spcPts val="2024"/>
              </a:lnSpc>
              <a:buFont typeface="Arial"/>
              <a:buChar char="•"/>
              <a:defRPr/>
            </a:pPr>
            <a:r>
              <a:rPr sz="10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Linux y Redes: Fundamentos de Protocolos de Internet y Herramientas de Linux Networking Avanzadas. </a:t>
            </a:r>
            <a:endParaRPr sz="1000" b="0" i="0" u="none">
              <a:solidFill>
                <a:srgbClr val="334155"/>
              </a:solidFill>
              <a:latin typeface="Plus Jakarta Sans"/>
            </a:endParaRPr>
          </a:p>
          <a:p>
            <a:pPr marL="283879" indent="-283879" algn="l">
              <a:lnSpc>
                <a:spcPts val="2024"/>
              </a:lnSpc>
              <a:buFont typeface="Arial"/>
              <a:buChar char="•"/>
              <a:defRPr/>
            </a:pPr>
            <a:r>
              <a:rPr sz="10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Aseguramiento Práctico de un servidor Linux</a:t>
            </a:r>
            <a:r>
              <a:rPr sz="1000" b="0" i="0" u="none">
                <a:solidFill>
                  <a:srgbClr val="334155"/>
                </a:solidFill>
                <a:latin typeface="Plus Jakarta Sans"/>
              </a:rPr>
              <a:t>.</a:t>
            </a:r>
            <a:endParaRPr sz="1000" b="0" i="0" u="none">
              <a:solidFill>
                <a:srgbClr val="334155"/>
              </a:solidFill>
              <a:latin typeface="Plus Jakarta Sans"/>
            </a:endParaRPr>
          </a:p>
          <a:p>
            <a:pPr marL="283879" indent="-283879" algn="l">
              <a:lnSpc>
                <a:spcPts val="2024"/>
              </a:lnSpc>
              <a:buFont typeface="Arial"/>
              <a:buChar char="•"/>
              <a:defRPr/>
            </a:pPr>
            <a:r>
              <a:rPr sz="10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Instalando y configurando soluciones de Respaldo </a:t>
            </a:r>
            <a:r>
              <a:rPr sz="1000" b="0" i="0" u="none">
                <a:solidFill>
                  <a:srgbClr val="334155"/>
                </a:solidFill>
                <a:latin typeface="Plus Jakarta Sans"/>
              </a:rPr>
              <a:t>para Linux.</a:t>
            </a:r>
            <a:endParaRPr sz="1000" b="0" i="0" u="none">
              <a:solidFill>
                <a:srgbClr val="334155"/>
              </a:solidFill>
              <a:latin typeface="Plus Jakarta Sans"/>
            </a:endParaRPr>
          </a:p>
          <a:p>
            <a:pPr marL="283879" indent="-283879" algn="l">
              <a:lnSpc>
                <a:spcPts val="2024"/>
              </a:lnSpc>
              <a:buFont typeface="Arial"/>
              <a:buChar char="•"/>
              <a:defRPr/>
            </a:pPr>
            <a:r>
              <a:rPr sz="12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Instalando y configurando hipervisores Nivel 2 y Nivel 1 en Linux (directamente integrado al Kernel) para virtualización local de servidores.</a:t>
            </a:r>
            <a:r>
              <a:rPr sz="1000" b="0" i="0" u="none">
                <a:solidFill>
                  <a:srgbClr val="334155"/>
                </a:solidFill>
                <a:latin typeface="Plus Jakarta Sans"/>
              </a:rPr>
              <a:t> </a:t>
            </a:r>
            <a:endParaRPr sz="1000" b="0"/>
          </a:p>
        </p:txBody>
      </p:sp>
      <p:sp>
        <p:nvSpPr>
          <p:cNvPr id="1591427920" name="TextBox 10"/>
          <p:cNvSpPr txBox="1"/>
          <p:nvPr/>
        </p:nvSpPr>
        <p:spPr bwMode="auto">
          <a:xfrm>
            <a:off x="6724649" y="3112740"/>
            <a:ext cx="97769" cy="274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endParaRPr/>
          </a:p>
        </p:txBody>
      </p:sp>
      <p:sp>
        <p:nvSpPr>
          <p:cNvPr id="1117583823" name="TextBox 16"/>
          <p:cNvSpPr txBox="1"/>
          <p:nvPr/>
        </p:nvSpPr>
        <p:spPr bwMode="auto">
          <a:xfrm>
            <a:off x="6724649" y="4884390"/>
            <a:ext cx="95609" cy="274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endParaRPr/>
          </a:p>
        </p:txBody>
      </p:sp>
      <p:sp>
        <p:nvSpPr>
          <p:cNvPr id="823425345" name="TextBox 18"/>
          <p:cNvSpPr txBox="1"/>
          <p:nvPr/>
        </p:nvSpPr>
        <p:spPr bwMode="auto">
          <a:xfrm>
            <a:off x="571500" y="476250"/>
            <a:ext cx="1160145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0F172A"/>
                </a:solidFill>
                <a:latin typeface="Plus Jakarta Sans"/>
              </a:rPr>
              <a:t>Linux Topics II: Operaciones Avanzadas</a:t>
            </a:r>
            <a:endParaRPr/>
          </a:p>
        </p:txBody>
      </p:sp>
      <p:sp>
        <p:nvSpPr>
          <p:cNvPr id="753210916" name="Rectangle 19"/>
          <p:cNvSpPr/>
          <p:nvPr/>
        </p:nvSpPr>
        <p:spPr bwMode="auto">
          <a:xfrm>
            <a:off x="571500" y="1038225"/>
            <a:ext cx="11049000" cy="28575"/>
          </a:xfrm>
          <a:prstGeom prst="rect">
            <a:avLst/>
          </a:prstGeom>
          <a:solid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40011905" name="Picture 1" descr="image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66253001" name="Picture 2" descr="image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71500" y="1854547"/>
            <a:ext cx="5334000" cy="3834705"/>
          </a:xfrm>
          <a:prstGeom prst="rect">
            <a:avLst/>
          </a:prstGeom>
        </p:spPr>
      </p:pic>
      <p:pic>
        <p:nvPicPr>
          <p:cNvPr id="1984855422" name="Picture 3" descr="image.png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6286500" y="1854547"/>
            <a:ext cx="5334000" cy="3834705"/>
          </a:xfrm>
          <a:prstGeom prst="rect">
            <a:avLst/>
          </a:prstGeom>
        </p:spPr>
      </p:pic>
      <p:sp>
        <p:nvSpPr>
          <p:cNvPr id="1620843475" name="TextBox 4"/>
          <p:cNvSpPr txBox="1"/>
          <p:nvPr/>
        </p:nvSpPr>
        <p:spPr bwMode="auto">
          <a:xfrm>
            <a:off x="914400" y="2868959"/>
            <a:ext cx="4880610" cy="272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45"/>
              </a:lnSpc>
              <a:defRPr/>
            </a:pPr>
            <a:r>
              <a:rPr sz="1650" b="1" i="0" u="none">
                <a:solidFill>
                  <a:srgbClr val="1D4ED8"/>
                </a:solidFill>
                <a:latin typeface="Plus Jakarta Sans"/>
              </a:rPr>
              <a:t>Estructura del Curso</a:t>
            </a:r>
            <a:endParaRPr/>
          </a:p>
        </p:txBody>
      </p:sp>
      <p:sp>
        <p:nvSpPr>
          <p:cNvPr id="2083538521" name="TextBox 5"/>
          <p:cNvSpPr txBox="1"/>
          <p:nvPr/>
        </p:nvSpPr>
        <p:spPr bwMode="auto">
          <a:xfrm>
            <a:off x="914400" y="3284190"/>
            <a:ext cx="4718399" cy="10290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400" b="0" i="0" u="none">
                <a:solidFill>
                  <a:srgbClr val="334155"/>
                </a:solidFill>
                <a:latin typeface="Times New Roman"/>
                <a:ea typeface="Times New Roman"/>
                <a:cs typeface="Times New Roman"/>
              </a:rPr>
              <a:t>Diseñado para administradores que buscan profundizar en la arquitectura, analisis, rotación de logs,y mantenimiento de sistemas de misión crítica.</a:t>
            </a:r>
            <a:r>
              <a:rPr lang="en-US" sz="1400" b="0" i="0" u="none" strike="noStrike" cap="none" spc="0">
                <a:solidFill>
                  <a:srgbClr val="334155"/>
                </a:solidFill>
                <a:latin typeface="Times New Roman"/>
                <a:ea typeface="Times New Roman"/>
                <a:cs typeface="Times New Roman"/>
              </a:rPr>
              <a:t>Requiere haber cursado exitosamente </a:t>
            </a:r>
            <a:r>
              <a:rPr lang="en-US" sz="1400" b="1" i="0" u="none" strike="noStrike" cap="none" spc="0">
                <a:solidFill>
                  <a:srgbClr val="334155"/>
                </a:solidFill>
                <a:latin typeface="Times New Roman"/>
                <a:ea typeface="Times New Roman"/>
                <a:cs typeface="Times New Roman"/>
              </a:rPr>
              <a:t>Linux Topics II</a:t>
            </a:r>
            <a:r>
              <a:rPr lang="en-US" sz="1400" b="0" i="0" u="none" strike="noStrike" cap="none" spc="0">
                <a:solidFill>
                  <a:srgbClr val="334155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89832414" name="TextBox 6"/>
          <p:cNvSpPr txBox="1"/>
          <p:nvPr/>
        </p:nvSpPr>
        <p:spPr bwMode="auto">
          <a:xfrm>
            <a:off x="914400" y="4198590"/>
            <a:ext cx="4648559" cy="771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4"/>
              </a:lnSpc>
              <a:defRPr/>
            </a:pPr>
            <a:endParaRPr/>
          </a:p>
          <a:p>
            <a:pPr algn="l">
              <a:lnSpc>
                <a:spcPts val="2025"/>
              </a:lnSpc>
              <a:defRPr/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Duración: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40 horas bajo los mismos estándares de calidad y seguridad institucional.</a:t>
            </a:r>
            <a:endParaRPr sz="1350" b="0" i="0" u="none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1645481616" name="TextBox 7"/>
          <p:cNvSpPr txBox="1"/>
          <p:nvPr/>
        </p:nvSpPr>
        <p:spPr bwMode="auto">
          <a:xfrm>
            <a:off x="6629400" y="2235546"/>
            <a:ext cx="4881329" cy="272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45"/>
              </a:lnSpc>
              <a:defRPr/>
            </a:pPr>
            <a:r>
              <a:rPr sz="1650" b="1" i="0" u="none">
                <a:solidFill>
                  <a:srgbClr val="BE185D"/>
                </a:solidFill>
                <a:latin typeface="Plus Jakarta Sans"/>
              </a:rPr>
              <a:t>Temario </a:t>
            </a:r>
            <a:endParaRPr/>
          </a:p>
        </p:txBody>
      </p:sp>
      <p:sp>
        <p:nvSpPr>
          <p:cNvPr id="30890960" name="TextBox 8"/>
          <p:cNvSpPr txBox="1"/>
          <p:nvPr/>
        </p:nvSpPr>
        <p:spPr bwMode="auto">
          <a:xfrm>
            <a:off x="6724649" y="2650776"/>
            <a:ext cx="95609" cy="274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endParaRPr/>
          </a:p>
        </p:txBody>
      </p:sp>
      <p:sp>
        <p:nvSpPr>
          <p:cNvPr id="505082422" name="TextBox 9"/>
          <p:cNvSpPr txBox="1"/>
          <p:nvPr/>
        </p:nvSpPr>
        <p:spPr bwMode="auto">
          <a:xfrm>
            <a:off x="6819899" y="2650776"/>
            <a:ext cx="4493700" cy="315504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marL="234314" indent="-234314" algn="l">
              <a:lnSpc>
                <a:spcPts val="2025"/>
              </a:lnSpc>
              <a:buFont typeface="Arial"/>
              <a:buChar char="•"/>
              <a:defRPr/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Logging a profundidad: Análisis de logs, lectura, parámetros  en bases de datos de registros y rotación de logs.</a:t>
            </a:r>
            <a:endParaRPr sz="1200" b="0" i="0" u="none">
              <a:solidFill>
                <a:srgbClr val="334155"/>
              </a:solidFill>
              <a:latin typeface="Plus Jakarta Sans"/>
            </a:endParaRPr>
          </a:p>
          <a:p>
            <a:pPr marL="234314" indent="-234314" algn="l">
              <a:lnSpc>
                <a:spcPts val="2024"/>
              </a:lnSpc>
              <a:buFont typeface="Arial"/>
              <a:buChar char="•"/>
              <a:defRPr/>
            </a:pPr>
            <a:r>
              <a:rPr sz="1200">
                <a:solidFill>
                  <a:srgbClr val="222222"/>
                </a:solidFill>
                <a:latin typeface="Arial"/>
                <a:ea typeface="Arial"/>
                <a:cs typeface="Arial"/>
              </a:rPr>
              <a:t>Mantenimiento de Configuración de Tiempo en sistemas Linux (NTP)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.</a:t>
            </a:r>
            <a:endParaRPr sz="1350" b="0" i="0" u="none">
              <a:solidFill>
                <a:srgbClr val="334155"/>
              </a:solidFill>
              <a:latin typeface="Plus Jakarta Sans"/>
            </a:endParaRPr>
          </a:p>
          <a:p>
            <a:pPr marL="234314" indent="-234314" algn="l">
              <a:lnSpc>
                <a:spcPts val="2024"/>
              </a:lnSpc>
              <a:buFont typeface="Arial"/>
              <a:buChar char="•"/>
              <a:defRPr/>
            </a:pPr>
            <a:r>
              <a:rPr sz="1200">
                <a:solidFill>
                  <a:srgbClr val="222222"/>
                </a:solidFill>
                <a:latin typeface="Arial"/>
                <a:ea typeface="Arial"/>
                <a:cs typeface="Arial"/>
              </a:rPr>
              <a:t>Configuración de servicio de SSH en Linux.</a:t>
            </a:r>
            <a:endParaRPr sz="1350" b="0" i="0" u="none">
              <a:solidFill>
                <a:srgbClr val="334155"/>
              </a:solidFill>
              <a:latin typeface="Plus Jakarta Sans"/>
            </a:endParaRPr>
          </a:p>
          <a:p>
            <a:pPr marL="217793" marR="0" indent="-217793">
              <a:buFont typeface="Arial"/>
              <a:buChar char="•"/>
              <a:defRPr/>
            </a:pPr>
            <a:r>
              <a:rPr sz="1200">
                <a:solidFill>
                  <a:srgbClr val="222222"/>
                </a:solidFill>
                <a:latin typeface="Arial"/>
                <a:ea typeface="Arial"/>
                <a:cs typeface="Arial"/>
              </a:rPr>
              <a:t>Creación de Directorios compartidos en Linux con NFS y Samba (con </a:t>
            </a:r>
            <a:r>
              <a:rPr sz="1200">
                <a:solidFill>
                  <a:srgbClr val="222222"/>
                </a:solidFill>
                <a:latin typeface="Arial"/>
                <a:ea typeface="Arial"/>
                <a:cs typeface="Arial"/>
              </a:rPr>
              <a:t>Windows).</a:t>
            </a:r>
            <a:endParaRPr sz="120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217793" marR="0" indent="-217793">
              <a:buFont typeface="Arial"/>
              <a:buChar char="•"/>
              <a:defRPr/>
            </a:pPr>
            <a:r>
              <a:rPr sz="1200">
                <a:solidFill>
                  <a:srgbClr val="222222"/>
                </a:solidFill>
                <a:latin typeface="Arial"/>
                <a:ea typeface="Arial"/>
                <a:cs typeface="Arial"/>
              </a:rPr>
              <a:t>Extendiendo Filesystems con LVM.</a:t>
            </a:r>
            <a:endParaRPr sz="120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217793" marR="0" indent="-217793">
              <a:buFont typeface="Arial"/>
              <a:buChar char="•"/>
              <a:defRPr/>
            </a:pPr>
            <a:r>
              <a:rPr sz="1200">
                <a:solidFill>
                  <a:srgbClr val="222222"/>
                </a:solidFill>
                <a:latin typeface="Arial"/>
                <a:ea typeface="Arial"/>
                <a:cs typeface="Arial"/>
              </a:rPr>
              <a:t>Creación de un Arreglo de Discos RAID en Linux.</a:t>
            </a:r>
            <a:endParaRPr sz="120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217793" marR="0" indent="-217793">
              <a:buFont typeface="Arial"/>
              <a:buChar char="•"/>
              <a:defRPr/>
            </a:pPr>
            <a:r>
              <a:rPr sz="1200">
                <a:solidFill>
                  <a:srgbClr val="222222"/>
                </a:solidFill>
                <a:latin typeface="Arial"/>
                <a:ea typeface="Arial"/>
                <a:cs typeface="Arial"/>
              </a:rPr>
              <a:t>Virtualización en nube de servidores Linux usando plataforma de nube pública para producción. </a:t>
            </a:r>
            <a:endParaRPr sz="120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ts val="2024"/>
              </a:lnSpc>
              <a:defRPr/>
            </a:pPr>
            <a:endParaRPr sz="1350" b="0" i="0" u="none">
              <a:solidFill>
                <a:srgbClr val="334155"/>
              </a:solidFill>
              <a:latin typeface="Plus Jakarta Sans"/>
            </a:endParaRPr>
          </a:p>
          <a:p>
            <a:pPr algn="l">
              <a:lnSpc>
                <a:spcPts val="2024"/>
              </a:lnSpc>
              <a:defRPr/>
            </a:pPr>
            <a:endParaRPr sz="1350" b="0" i="0" u="none">
              <a:solidFill>
                <a:srgbClr val="334155"/>
              </a:solidFill>
              <a:latin typeface="Plus Jakarta Sans"/>
            </a:endParaRPr>
          </a:p>
          <a:p>
            <a:pPr algn="l">
              <a:lnSpc>
                <a:spcPts val="2024"/>
              </a:lnSpc>
              <a:defRPr/>
            </a:pPr>
            <a:endParaRPr/>
          </a:p>
        </p:txBody>
      </p:sp>
      <p:sp>
        <p:nvSpPr>
          <p:cNvPr id="1607273921" name="TextBox 14"/>
          <p:cNvSpPr txBox="1"/>
          <p:nvPr/>
        </p:nvSpPr>
        <p:spPr bwMode="auto">
          <a:xfrm>
            <a:off x="6724649" y="4165251"/>
            <a:ext cx="95609" cy="274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endParaRPr/>
          </a:p>
        </p:txBody>
      </p:sp>
      <p:sp>
        <p:nvSpPr>
          <p:cNvPr id="1735170298" name="TextBox 16"/>
          <p:cNvSpPr txBox="1"/>
          <p:nvPr/>
        </p:nvSpPr>
        <p:spPr bwMode="auto">
          <a:xfrm>
            <a:off x="6724649" y="4755801"/>
            <a:ext cx="95609" cy="274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endParaRPr/>
          </a:p>
        </p:txBody>
      </p:sp>
      <p:sp>
        <p:nvSpPr>
          <p:cNvPr id="597647023" name="TextBox 18"/>
          <p:cNvSpPr txBox="1"/>
          <p:nvPr/>
        </p:nvSpPr>
        <p:spPr bwMode="auto">
          <a:xfrm>
            <a:off x="571500" y="476249"/>
            <a:ext cx="11604689" cy="4346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0F172A"/>
                </a:solidFill>
                <a:latin typeface="Plus Jakarta Sans"/>
              </a:rPr>
              <a:t>Linux Topics III: Administración Avanzada de Sistemas</a:t>
            </a:r>
            <a:endParaRPr/>
          </a:p>
        </p:txBody>
      </p:sp>
      <p:sp>
        <p:nvSpPr>
          <p:cNvPr id="829566171" name="Rectangle 19"/>
          <p:cNvSpPr/>
          <p:nvPr/>
        </p:nvSpPr>
        <p:spPr bwMode="auto">
          <a:xfrm>
            <a:off x="571500" y="1038225"/>
            <a:ext cx="11049000" cy="28575"/>
          </a:xfrm>
          <a:prstGeom prst="rect">
            <a:avLst/>
          </a:prstGeom>
          <a:solid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382071" name="Picture 1" descr="image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59121973" name="Picture 2" descr="image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71500" y="2359372"/>
            <a:ext cx="5334000" cy="2825055"/>
          </a:xfrm>
          <a:prstGeom prst="rect">
            <a:avLst/>
          </a:prstGeom>
        </p:spPr>
      </p:pic>
      <p:pic>
        <p:nvPicPr>
          <p:cNvPr id="643452124" name="Picture 3" descr="image.png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6286500" y="2359372"/>
            <a:ext cx="5334000" cy="2825055"/>
          </a:xfrm>
          <a:prstGeom prst="rect">
            <a:avLst/>
          </a:prstGeom>
        </p:spPr>
      </p:pic>
      <p:sp>
        <p:nvSpPr>
          <p:cNvPr id="813045730" name="TextBox 4"/>
          <p:cNvSpPr txBox="1"/>
          <p:nvPr/>
        </p:nvSpPr>
        <p:spPr bwMode="auto">
          <a:xfrm>
            <a:off x="914400" y="2740372"/>
            <a:ext cx="4880610" cy="272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45"/>
              </a:lnSpc>
              <a:defRPr/>
            </a:pPr>
            <a:r>
              <a:rPr sz="1650" b="1" i="0" u="none">
                <a:solidFill>
                  <a:srgbClr val="1D4ED8"/>
                </a:solidFill>
                <a:latin typeface="Plus Jakarta Sans"/>
              </a:rPr>
              <a:t>Automatización Masiva</a:t>
            </a:r>
            <a:endParaRPr/>
          </a:p>
        </p:txBody>
      </p:sp>
      <p:sp>
        <p:nvSpPr>
          <p:cNvPr id="282233126" name="TextBox 5"/>
          <p:cNvSpPr txBox="1"/>
          <p:nvPr/>
        </p:nvSpPr>
        <p:spPr bwMode="auto">
          <a:xfrm>
            <a:off x="914400" y="3155602"/>
            <a:ext cx="46482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Curso enfocado íntegramente en la herramienta estándar de la industria para despliegues paralelos y configuración de flotas de servidores.</a:t>
            </a:r>
            <a:endParaRPr/>
          </a:p>
        </p:txBody>
      </p:sp>
      <p:sp>
        <p:nvSpPr>
          <p:cNvPr id="128582289" name="TextBox 6"/>
          <p:cNvSpPr txBox="1"/>
          <p:nvPr/>
        </p:nvSpPr>
        <p:spPr bwMode="auto">
          <a:xfrm>
            <a:off x="914400" y="4070002"/>
            <a:ext cx="46482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1" i="0" u="none">
                <a:solidFill>
                  <a:srgbClr val="334155"/>
                </a:solidFill>
                <a:latin typeface="Plus Jakarta Sans"/>
              </a:rPr>
              <a:t>Requisito indispensable: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Haber cursado los niveles anteriores para asegurar el dominio conceptual previo requerido.</a:t>
            </a:r>
            <a:endParaRPr/>
          </a:p>
        </p:txBody>
      </p:sp>
      <p:sp>
        <p:nvSpPr>
          <p:cNvPr id="823669164" name="TextBox 7"/>
          <p:cNvSpPr txBox="1"/>
          <p:nvPr/>
        </p:nvSpPr>
        <p:spPr bwMode="auto">
          <a:xfrm flipH="0" flipV="0">
            <a:off x="6724649" y="2797521"/>
            <a:ext cx="4790039" cy="272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45"/>
              </a:lnSpc>
              <a:defRPr/>
            </a:pPr>
            <a:r>
              <a:rPr sz="1650" b="1" i="0" u="none">
                <a:solidFill>
                  <a:srgbClr val="BE185D"/>
                </a:solidFill>
                <a:latin typeface="Plus Jakarta Sans"/>
              </a:rPr>
              <a:t>Objetivos del Curso</a:t>
            </a:r>
            <a:endParaRPr/>
          </a:p>
        </p:txBody>
      </p:sp>
      <p:sp>
        <p:nvSpPr>
          <p:cNvPr id="589016644" name="TextBox 8"/>
          <p:cNvSpPr txBox="1"/>
          <p:nvPr/>
        </p:nvSpPr>
        <p:spPr bwMode="auto">
          <a:xfrm>
            <a:off x="6724649" y="3212752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•</a:t>
            </a:r>
            <a:endParaRPr/>
          </a:p>
        </p:txBody>
      </p:sp>
      <p:sp>
        <p:nvSpPr>
          <p:cNvPr id="458160152" name="TextBox 9"/>
          <p:cNvSpPr txBox="1"/>
          <p:nvPr/>
        </p:nvSpPr>
        <p:spPr bwMode="auto">
          <a:xfrm>
            <a:off x="6819900" y="3212752"/>
            <a:ext cx="445770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Despliegues automatizados simultáneos en múltiples servidores.</a:t>
            </a:r>
            <a:endParaRPr/>
          </a:p>
        </p:txBody>
      </p:sp>
      <p:sp>
        <p:nvSpPr>
          <p:cNvPr id="487883124" name="TextBox 10"/>
          <p:cNvSpPr txBox="1"/>
          <p:nvPr/>
        </p:nvSpPr>
        <p:spPr bwMode="auto">
          <a:xfrm>
            <a:off x="6724649" y="3822352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•</a:t>
            </a:r>
            <a:endParaRPr/>
          </a:p>
        </p:txBody>
      </p:sp>
      <p:sp>
        <p:nvSpPr>
          <p:cNvPr id="1077832870" name="TextBox 11"/>
          <p:cNvSpPr txBox="1"/>
          <p:nvPr/>
        </p:nvSpPr>
        <p:spPr bwMode="auto">
          <a:xfrm>
            <a:off x="6819900" y="3822352"/>
            <a:ext cx="4457700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Gestión centralizada de operaciones de sistemas Linux.</a:t>
            </a:r>
            <a:endParaRPr/>
          </a:p>
        </p:txBody>
      </p:sp>
      <p:sp>
        <p:nvSpPr>
          <p:cNvPr id="2130660459" name="TextBox 12"/>
          <p:cNvSpPr txBox="1"/>
          <p:nvPr/>
        </p:nvSpPr>
        <p:spPr bwMode="auto">
          <a:xfrm>
            <a:off x="6724649" y="4174777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•</a:t>
            </a:r>
            <a:endParaRPr/>
          </a:p>
        </p:txBody>
      </p:sp>
      <p:sp>
        <p:nvSpPr>
          <p:cNvPr id="987334067" name="TextBox 13"/>
          <p:cNvSpPr txBox="1"/>
          <p:nvPr/>
        </p:nvSpPr>
        <p:spPr bwMode="auto">
          <a:xfrm>
            <a:off x="6819900" y="4174777"/>
            <a:ext cx="445770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  <a:defRPr/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Aplicación de playbooks y buenas prácticas de infraestructura como código.</a:t>
            </a:r>
            <a:endParaRPr/>
          </a:p>
        </p:txBody>
      </p:sp>
      <p:sp>
        <p:nvSpPr>
          <p:cNvPr id="349866512" name="TextBox 14"/>
          <p:cNvSpPr txBox="1"/>
          <p:nvPr/>
        </p:nvSpPr>
        <p:spPr bwMode="auto">
          <a:xfrm>
            <a:off x="571500" y="476250"/>
            <a:ext cx="1160145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defRPr/>
            </a:pPr>
            <a:r>
              <a:rPr sz="2850" b="1" i="0" u="none">
                <a:solidFill>
                  <a:srgbClr val="0F172A"/>
                </a:solidFill>
                <a:latin typeface="Plus Jakarta Sans"/>
              </a:rPr>
              <a:t>Linux Topics IV: Automatización con Ansible</a:t>
            </a:r>
            <a:endParaRPr/>
          </a:p>
        </p:txBody>
      </p:sp>
      <p:sp>
        <p:nvSpPr>
          <p:cNvPr id="1101167386" name="Rectangle 15"/>
          <p:cNvSpPr/>
          <p:nvPr/>
        </p:nvSpPr>
        <p:spPr bwMode="auto">
          <a:xfrm>
            <a:off x="571500" y="1038225"/>
            <a:ext cx="11049000" cy="28575"/>
          </a:xfrm>
          <a:prstGeom prst="rect">
            <a:avLst/>
          </a:prstGeom>
          <a:solid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406579" name="Picture 1" descr="image.png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18248145" name="Picture 2" descr="image.png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2095500" y="4014787"/>
            <a:ext cx="8001000" cy="619125"/>
          </a:xfrm>
          <a:prstGeom prst="rect">
            <a:avLst/>
          </a:prstGeom>
        </p:spPr>
      </p:pic>
      <p:pic>
        <p:nvPicPr>
          <p:cNvPr id="134092317" name="Picture 3" descr="image.png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47323288" name="TextBox 4"/>
          <p:cNvSpPr txBox="1"/>
          <p:nvPr/>
        </p:nvSpPr>
        <p:spPr bwMode="auto">
          <a:xfrm>
            <a:off x="825340" y="755649"/>
            <a:ext cx="10541317" cy="647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050" b="1" i="0" u="none">
                <a:solidFill>
                  <a:srgbClr val="FFFFFF"/>
                </a:solidFill>
                <a:latin typeface="Plus Jakarta Sans"/>
              </a:rPr>
              <a:t>¿Listo para Potenciar su Infraestructura?</a:t>
            </a:r>
            <a:endParaRPr/>
          </a:p>
        </p:txBody>
      </p:sp>
      <p:sp>
        <p:nvSpPr>
          <p:cNvPr id="131809014" name="TextBox 5"/>
          <p:cNvSpPr txBox="1"/>
          <p:nvPr/>
        </p:nvSpPr>
        <p:spPr bwMode="auto">
          <a:xfrm>
            <a:off x="2286000" y="1964265"/>
            <a:ext cx="7620359" cy="571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  <a:defRPr/>
            </a:pPr>
            <a:r>
              <a:rPr sz="2000" b="0" i="0" u="none">
                <a:solidFill>
                  <a:srgbClr val="CBD5E1"/>
                </a:solidFill>
                <a:latin typeface="Plus Jakarta Sans"/>
              </a:rPr>
              <a:t>Lleve la seguridad, estabilidad y rendimiento de sus sistemas al siguiente nivel con asesoría experta certificada.</a:t>
            </a:r>
            <a:endParaRPr sz="2000"/>
          </a:p>
        </p:txBody>
      </p:sp>
      <p:pic>
        <p:nvPicPr>
          <p:cNvPr id="1243422407" name="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4253441" y="3232016"/>
            <a:ext cx="3883849" cy="21846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ONLYOFFICE/9.4.0.129</Application>
  <PresentationFormat>On-screen Show (4:3)</PresentationFormat>
  <Paragraphs>0</Paragraphs>
  <Slides>12</Slides>
  <Notes>12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/>
  <cp:revision>2</cp:revision>
  <dcterms:created xsi:type="dcterms:W3CDTF">2013-01-27T09:14:16Z</dcterms:created>
  <dcterms:modified xsi:type="dcterms:W3CDTF">2026-09-21T00:49:01Z</dcterms:modified>
  <cp:category/>
</cp:coreProperties>
</file>